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7" r:id="rId2"/>
    <p:sldId id="275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59" r:id="rId13"/>
    <p:sldId id="290" r:id="rId14"/>
    <p:sldId id="291" r:id="rId15"/>
    <p:sldId id="29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8756E8-3655-4500-B2FD-885901BBE210}" v="62" dt="2026-01-06T18:50:52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67" autoAdjust="0"/>
    <p:restoredTop sz="95383" autoAdjust="0"/>
  </p:normalViewPr>
  <p:slideViewPr>
    <p:cSldViewPr snapToGrid="0">
      <p:cViewPr>
        <p:scale>
          <a:sx n="75" d="100"/>
          <a:sy n="75" d="100"/>
        </p:scale>
        <p:origin x="-1507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2311323 Piper Crow" userId="b4aef21a-5cc2-4f6c-8bc9-25cdb89957c5" providerId="ADAL" clId="{983E4217-F5DD-4E10-92AE-CAC739D16EF2}"/>
    <pc:docChg chg="undo redo custSel addSld delSld modSld">
      <pc:chgData name="2311323 Piper Crow" userId="b4aef21a-5cc2-4f6c-8bc9-25cdb89957c5" providerId="ADAL" clId="{983E4217-F5DD-4E10-92AE-CAC739D16EF2}" dt="2026-01-06T18:50:52.308" v="1097"/>
      <pc:docMkLst>
        <pc:docMk/>
      </pc:docMkLst>
      <pc:sldChg chg="modSp mod">
        <pc:chgData name="2311323 Piper Crow" userId="b4aef21a-5cc2-4f6c-8bc9-25cdb89957c5" providerId="ADAL" clId="{983E4217-F5DD-4E10-92AE-CAC739D16EF2}" dt="2026-01-06T14:53:39.727" v="83" actId="313"/>
        <pc:sldMkLst>
          <pc:docMk/>
          <pc:sldMk cId="2971595786" sldId="257"/>
        </pc:sldMkLst>
        <pc:spChg chg="mod">
          <ac:chgData name="2311323 Piper Crow" userId="b4aef21a-5cc2-4f6c-8bc9-25cdb89957c5" providerId="ADAL" clId="{983E4217-F5DD-4E10-92AE-CAC739D16EF2}" dt="2026-01-06T14:53:24.090" v="65" actId="20577"/>
          <ac:spMkLst>
            <pc:docMk/>
            <pc:sldMk cId="2971595786" sldId="257"/>
            <ac:spMk id="2" creationId="{F913A672-E2C9-49A3-B8D1-665F05ADB8BC}"/>
          </ac:spMkLst>
        </pc:spChg>
        <pc:spChg chg="mod">
          <ac:chgData name="2311323 Piper Crow" userId="b4aef21a-5cc2-4f6c-8bc9-25cdb89957c5" providerId="ADAL" clId="{983E4217-F5DD-4E10-92AE-CAC739D16EF2}" dt="2026-01-06T14:53:39.727" v="83" actId="313"/>
          <ac:spMkLst>
            <pc:docMk/>
            <pc:sldMk cId="2971595786" sldId="257"/>
            <ac:spMk id="7" creationId="{148799AE-6C70-4A22-B90A-3F8F7CFDAD67}"/>
          </ac:spMkLst>
        </pc:spChg>
        <pc:spChg chg="mod">
          <ac:chgData name="2311323 Piper Crow" userId="b4aef21a-5cc2-4f6c-8bc9-25cdb89957c5" providerId="ADAL" clId="{983E4217-F5DD-4E10-92AE-CAC739D16EF2}" dt="2026-01-06T14:53:37.337" v="82" actId="20577"/>
          <ac:spMkLst>
            <pc:docMk/>
            <pc:sldMk cId="2971595786" sldId="257"/>
            <ac:spMk id="8" creationId="{63743191-2C84-41E1-BD1D-4C35155B99CD}"/>
          </ac:spMkLst>
        </pc:spChg>
      </pc:sldChg>
      <pc:sldChg chg="modSp mod">
        <pc:chgData name="2311323 Piper Crow" userId="b4aef21a-5cc2-4f6c-8bc9-25cdb89957c5" providerId="ADAL" clId="{983E4217-F5DD-4E10-92AE-CAC739D16EF2}" dt="2026-01-06T18:39:05.921" v="684" actId="14100"/>
        <pc:sldMkLst>
          <pc:docMk/>
          <pc:sldMk cId="929028138" sldId="259"/>
        </pc:sldMkLst>
        <pc:spChg chg="mod">
          <ac:chgData name="2311323 Piper Crow" userId="b4aef21a-5cc2-4f6c-8bc9-25cdb89957c5" providerId="ADAL" clId="{983E4217-F5DD-4E10-92AE-CAC739D16EF2}" dt="2026-01-06T18:38:37.629" v="676" actId="255"/>
          <ac:spMkLst>
            <pc:docMk/>
            <pc:sldMk cId="929028138" sldId="259"/>
            <ac:spMk id="6" creationId="{F8162545-57D5-109A-52D4-1B392EF73C86}"/>
          </ac:spMkLst>
        </pc:spChg>
        <pc:spChg chg="mod">
          <ac:chgData name="2311323 Piper Crow" userId="b4aef21a-5cc2-4f6c-8bc9-25cdb89957c5" providerId="ADAL" clId="{983E4217-F5DD-4E10-92AE-CAC739D16EF2}" dt="2026-01-06T18:39:05.921" v="684" actId="14100"/>
          <ac:spMkLst>
            <pc:docMk/>
            <pc:sldMk cId="929028138" sldId="259"/>
            <ac:spMk id="7" creationId="{91AA84F9-B00F-4582-9D27-E03DE392DF1A}"/>
          </ac:spMkLst>
        </pc:spChg>
      </pc:sldChg>
      <pc:sldChg chg="del">
        <pc:chgData name="2311323 Piper Crow" userId="b4aef21a-5cc2-4f6c-8bc9-25cdb89957c5" providerId="ADAL" clId="{983E4217-F5DD-4E10-92AE-CAC739D16EF2}" dt="2026-01-06T14:52:41.335" v="16" actId="2696"/>
        <pc:sldMkLst>
          <pc:docMk/>
          <pc:sldMk cId="3183416270" sldId="271"/>
        </pc:sldMkLst>
      </pc:sldChg>
      <pc:sldChg chg="del">
        <pc:chgData name="2311323 Piper Crow" userId="b4aef21a-5cc2-4f6c-8bc9-25cdb89957c5" providerId="ADAL" clId="{983E4217-F5DD-4E10-92AE-CAC739D16EF2}" dt="2026-01-06T14:52:43.257" v="17" actId="2696"/>
        <pc:sldMkLst>
          <pc:docMk/>
          <pc:sldMk cId="1071834602" sldId="274"/>
        </pc:sldMkLst>
      </pc:sldChg>
      <pc:sldChg chg="addSp delSp modSp mod">
        <pc:chgData name="2311323 Piper Crow" userId="b4aef21a-5cc2-4f6c-8bc9-25cdb89957c5" providerId="ADAL" clId="{983E4217-F5DD-4E10-92AE-CAC739D16EF2}" dt="2026-01-06T18:25:40.771" v="339" actId="20577"/>
        <pc:sldMkLst>
          <pc:docMk/>
          <pc:sldMk cId="1965251925" sldId="275"/>
        </pc:sldMkLst>
        <pc:spChg chg="mod">
          <ac:chgData name="2311323 Piper Crow" userId="b4aef21a-5cc2-4f6c-8bc9-25cdb89957c5" providerId="ADAL" clId="{983E4217-F5DD-4E10-92AE-CAC739D16EF2}" dt="2026-01-06T15:02:19.508" v="99" actId="120"/>
          <ac:spMkLst>
            <pc:docMk/>
            <pc:sldMk cId="1965251925" sldId="275"/>
            <ac:spMk id="2" creationId="{D868F2C8-E751-1E33-4A16-92837D02592D}"/>
          </ac:spMkLst>
        </pc:spChg>
        <pc:spChg chg="del">
          <ac:chgData name="2311323 Piper Crow" userId="b4aef21a-5cc2-4f6c-8bc9-25cdb89957c5" providerId="ADAL" clId="{983E4217-F5DD-4E10-92AE-CAC739D16EF2}" dt="2026-01-06T15:06:57.094" v="165" actId="478"/>
          <ac:spMkLst>
            <pc:docMk/>
            <pc:sldMk cId="1965251925" sldId="275"/>
            <ac:spMk id="3" creationId="{7BB5F2DE-0293-E973-16CC-3BD12EAA0C1A}"/>
          </ac:spMkLst>
        </pc:spChg>
        <pc:spChg chg="add del mod">
          <ac:chgData name="2311323 Piper Crow" userId="b4aef21a-5cc2-4f6c-8bc9-25cdb89957c5" providerId="ADAL" clId="{983E4217-F5DD-4E10-92AE-CAC739D16EF2}" dt="2026-01-06T18:25:40.771" v="339" actId="20577"/>
          <ac:spMkLst>
            <pc:docMk/>
            <pc:sldMk cId="1965251925" sldId="275"/>
            <ac:spMk id="9" creationId="{CB79038A-327A-2AE5-67AA-3D340A8C32BB}"/>
          </ac:spMkLst>
        </pc:spChg>
        <pc:spChg chg="del">
          <ac:chgData name="2311323 Piper Crow" userId="b4aef21a-5cc2-4f6c-8bc9-25cdb89957c5" providerId="ADAL" clId="{983E4217-F5DD-4E10-92AE-CAC739D16EF2}" dt="2026-01-06T15:01:54.357" v="90" actId="478"/>
          <ac:spMkLst>
            <pc:docMk/>
            <pc:sldMk cId="1965251925" sldId="275"/>
            <ac:spMk id="11" creationId="{D29A2374-39B3-AFC6-CC43-D2ABECF52BD9}"/>
          </ac:spMkLst>
        </pc:spChg>
        <pc:spChg chg="del">
          <ac:chgData name="2311323 Piper Crow" userId="b4aef21a-5cc2-4f6c-8bc9-25cdb89957c5" providerId="ADAL" clId="{983E4217-F5DD-4E10-92AE-CAC739D16EF2}" dt="2026-01-06T15:01:52.355" v="89" actId="478"/>
          <ac:spMkLst>
            <pc:docMk/>
            <pc:sldMk cId="1965251925" sldId="275"/>
            <ac:spMk id="12" creationId="{41E8253C-E252-70D4-96A4-73A46AE9070C}"/>
          </ac:spMkLst>
        </pc:spChg>
        <pc:spChg chg="del">
          <ac:chgData name="2311323 Piper Crow" userId="b4aef21a-5cc2-4f6c-8bc9-25cdb89957c5" providerId="ADAL" clId="{983E4217-F5DD-4E10-92AE-CAC739D16EF2}" dt="2026-01-06T15:01:51.191" v="88" actId="478"/>
          <ac:spMkLst>
            <pc:docMk/>
            <pc:sldMk cId="1965251925" sldId="275"/>
            <ac:spMk id="13" creationId="{88CCA3EB-D675-3B87-AAF6-52E350C2826E}"/>
          </ac:spMkLst>
        </pc:spChg>
        <pc:picChg chg="del">
          <ac:chgData name="2311323 Piper Crow" userId="b4aef21a-5cc2-4f6c-8bc9-25cdb89957c5" providerId="ADAL" clId="{983E4217-F5DD-4E10-92AE-CAC739D16EF2}" dt="2026-01-06T15:01:48.569" v="85" actId="478"/>
          <ac:picMkLst>
            <pc:docMk/>
            <pc:sldMk cId="1965251925" sldId="275"/>
            <ac:picMk id="6" creationId="{3238A7F6-CDBB-0837-6EC3-5F9983F0434A}"/>
          </ac:picMkLst>
        </pc:picChg>
        <pc:picChg chg="add mod">
          <ac:chgData name="2311323 Piper Crow" userId="b4aef21a-5cc2-4f6c-8bc9-25cdb89957c5" providerId="ADAL" clId="{983E4217-F5DD-4E10-92AE-CAC739D16EF2}" dt="2026-01-06T15:02:29.495" v="102" actId="1076"/>
          <ac:picMkLst>
            <pc:docMk/>
            <pc:sldMk cId="1965251925" sldId="275"/>
            <ac:picMk id="7" creationId="{6C9DE0E9-6E45-2621-A3F1-BBB1580749C5}"/>
          </ac:picMkLst>
        </pc:picChg>
        <pc:picChg chg="del">
          <ac:chgData name="2311323 Piper Crow" userId="b4aef21a-5cc2-4f6c-8bc9-25cdb89957c5" providerId="ADAL" clId="{983E4217-F5DD-4E10-92AE-CAC739D16EF2}" dt="2026-01-06T15:01:49.129" v="86" actId="478"/>
          <ac:picMkLst>
            <pc:docMk/>
            <pc:sldMk cId="1965251925" sldId="275"/>
            <ac:picMk id="8" creationId="{07D802FD-76F7-372E-22AB-DE83DF7CB034}"/>
          </ac:picMkLst>
        </pc:picChg>
        <pc:picChg chg="del">
          <ac:chgData name="2311323 Piper Crow" userId="b4aef21a-5cc2-4f6c-8bc9-25cdb89957c5" providerId="ADAL" clId="{983E4217-F5DD-4E10-92AE-CAC739D16EF2}" dt="2026-01-06T15:01:49.755" v="87" actId="478"/>
          <ac:picMkLst>
            <pc:docMk/>
            <pc:sldMk cId="1965251925" sldId="275"/>
            <ac:picMk id="10" creationId="{90A740C0-100E-ED6C-C828-63E95E8C1847}"/>
          </ac:picMkLst>
        </pc:picChg>
      </pc:sldChg>
      <pc:sldChg chg="del">
        <pc:chgData name="2311323 Piper Crow" userId="b4aef21a-5cc2-4f6c-8bc9-25cdb89957c5" providerId="ADAL" clId="{983E4217-F5DD-4E10-92AE-CAC739D16EF2}" dt="2026-01-06T15:12:42.983" v="200" actId="2696"/>
        <pc:sldMkLst>
          <pc:docMk/>
          <pc:sldMk cId="975696185" sldId="277"/>
        </pc:sldMkLst>
      </pc:sldChg>
      <pc:sldChg chg="del">
        <pc:chgData name="2311323 Piper Crow" userId="b4aef21a-5cc2-4f6c-8bc9-25cdb89957c5" providerId="ADAL" clId="{983E4217-F5DD-4E10-92AE-CAC739D16EF2}" dt="2026-01-06T15:12:46.148" v="201" actId="2696"/>
        <pc:sldMkLst>
          <pc:docMk/>
          <pc:sldMk cId="2719195829" sldId="278"/>
        </pc:sldMkLst>
      </pc:sldChg>
      <pc:sldChg chg="del">
        <pc:chgData name="2311323 Piper Crow" userId="b4aef21a-5cc2-4f6c-8bc9-25cdb89957c5" providerId="ADAL" clId="{983E4217-F5DD-4E10-92AE-CAC739D16EF2}" dt="2026-01-06T15:29:34.008" v="258" actId="2696"/>
        <pc:sldMkLst>
          <pc:docMk/>
          <pc:sldMk cId="3700439919" sldId="279"/>
        </pc:sldMkLst>
      </pc:sldChg>
      <pc:sldChg chg="add del">
        <pc:chgData name="2311323 Piper Crow" userId="b4aef21a-5cc2-4f6c-8bc9-25cdb89957c5" providerId="ADAL" clId="{983E4217-F5DD-4E10-92AE-CAC739D16EF2}" dt="2026-01-06T15:12:40.237" v="199" actId="2696"/>
        <pc:sldMkLst>
          <pc:docMk/>
          <pc:sldMk cId="2383821793" sldId="280"/>
        </pc:sldMkLst>
      </pc:sldChg>
      <pc:sldChg chg="addSp delSp modSp add mod">
        <pc:chgData name="2311323 Piper Crow" userId="b4aef21a-5cc2-4f6c-8bc9-25cdb89957c5" providerId="ADAL" clId="{983E4217-F5DD-4E10-92AE-CAC739D16EF2}" dt="2026-01-06T18:26:00.144" v="351" actId="20577"/>
        <pc:sldMkLst>
          <pc:docMk/>
          <pc:sldMk cId="2189412892" sldId="281"/>
        </pc:sldMkLst>
        <pc:spChg chg="mod">
          <ac:chgData name="2311323 Piper Crow" userId="b4aef21a-5cc2-4f6c-8bc9-25cdb89957c5" providerId="ADAL" clId="{983E4217-F5DD-4E10-92AE-CAC739D16EF2}" dt="2026-01-06T15:03:04.076" v="112" actId="121"/>
          <ac:spMkLst>
            <pc:docMk/>
            <pc:sldMk cId="2189412892" sldId="281"/>
            <ac:spMk id="2" creationId="{E91C9AD4-9816-9B9C-5870-9ED5F879329F}"/>
          </ac:spMkLst>
        </pc:spChg>
        <pc:spChg chg="del">
          <ac:chgData name="2311323 Piper Crow" userId="b4aef21a-5cc2-4f6c-8bc9-25cdb89957c5" providerId="ADAL" clId="{983E4217-F5DD-4E10-92AE-CAC739D16EF2}" dt="2026-01-06T15:06:53.500" v="164" actId="478"/>
          <ac:spMkLst>
            <pc:docMk/>
            <pc:sldMk cId="2189412892" sldId="281"/>
            <ac:spMk id="3" creationId="{091F7747-7668-BA4F-B3D0-5FA538D7DEDA}"/>
          </ac:spMkLst>
        </pc:spChg>
        <pc:spChg chg="add mod">
          <ac:chgData name="2311323 Piper Crow" userId="b4aef21a-5cc2-4f6c-8bc9-25cdb89957c5" providerId="ADAL" clId="{983E4217-F5DD-4E10-92AE-CAC739D16EF2}" dt="2026-01-06T18:26:00.144" v="351" actId="20577"/>
          <ac:spMkLst>
            <pc:docMk/>
            <pc:sldMk cId="2189412892" sldId="281"/>
            <ac:spMk id="8" creationId="{C488BBE7-C675-22CF-BB3B-E656BCB559FB}"/>
          </ac:spMkLst>
        </pc:spChg>
        <pc:picChg chg="add mod">
          <ac:chgData name="2311323 Piper Crow" userId="b4aef21a-5cc2-4f6c-8bc9-25cdb89957c5" providerId="ADAL" clId="{983E4217-F5DD-4E10-92AE-CAC739D16EF2}" dt="2026-01-06T15:03:23.422" v="117" actId="1076"/>
          <ac:picMkLst>
            <pc:docMk/>
            <pc:sldMk cId="2189412892" sldId="281"/>
            <ac:picMk id="6" creationId="{EF0E829A-3EE8-9196-96CB-5983F7D37EEF}"/>
          </ac:picMkLst>
        </pc:picChg>
        <pc:picChg chg="del">
          <ac:chgData name="2311323 Piper Crow" userId="b4aef21a-5cc2-4f6c-8bc9-25cdb89957c5" providerId="ADAL" clId="{983E4217-F5DD-4E10-92AE-CAC739D16EF2}" dt="2026-01-06T15:02:38.764" v="104" actId="478"/>
          <ac:picMkLst>
            <pc:docMk/>
            <pc:sldMk cId="2189412892" sldId="281"/>
            <ac:picMk id="7" creationId="{5983185D-C9E7-103A-397F-9E1D6F25030F}"/>
          </ac:picMkLst>
        </pc:picChg>
      </pc:sldChg>
      <pc:sldChg chg="addSp delSp modSp add mod">
        <pc:chgData name="2311323 Piper Crow" userId="b4aef21a-5cc2-4f6c-8bc9-25cdb89957c5" providerId="ADAL" clId="{983E4217-F5DD-4E10-92AE-CAC739D16EF2}" dt="2026-01-06T18:27:27.053" v="373" actId="20577"/>
        <pc:sldMkLst>
          <pc:docMk/>
          <pc:sldMk cId="2319635181" sldId="282"/>
        </pc:sldMkLst>
        <pc:spChg chg="mod ord">
          <ac:chgData name="2311323 Piper Crow" userId="b4aef21a-5cc2-4f6c-8bc9-25cdb89957c5" providerId="ADAL" clId="{983E4217-F5DD-4E10-92AE-CAC739D16EF2}" dt="2026-01-06T15:04:21.769" v="133" actId="166"/>
          <ac:spMkLst>
            <pc:docMk/>
            <pc:sldMk cId="2319635181" sldId="282"/>
            <ac:spMk id="2" creationId="{092CE427-5E3C-11FC-9513-5552632E8599}"/>
          </ac:spMkLst>
        </pc:spChg>
        <pc:spChg chg="del">
          <ac:chgData name="2311323 Piper Crow" userId="b4aef21a-5cc2-4f6c-8bc9-25cdb89957c5" providerId="ADAL" clId="{983E4217-F5DD-4E10-92AE-CAC739D16EF2}" dt="2026-01-06T15:06:50.583" v="163" actId="478"/>
          <ac:spMkLst>
            <pc:docMk/>
            <pc:sldMk cId="2319635181" sldId="282"/>
            <ac:spMk id="3" creationId="{DBEDF92C-B2E3-6763-8D80-0B1E30A4BA40}"/>
          </ac:spMkLst>
        </pc:spChg>
        <pc:spChg chg="add mod">
          <ac:chgData name="2311323 Piper Crow" userId="b4aef21a-5cc2-4f6c-8bc9-25cdb89957c5" providerId="ADAL" clId="{983E4217-F5DD-4E10-92AE-CAC739D16EF2}" dt="2026-01-06T18:27:10.156" v="362" actId="20577"/>
          <ac:spMkLst>
            <pc:docMk/>
            <pc:sldMk cId="2319635181" sldId="282"/>
            <ac:spMk id="10" creationId="{862ED8A4-5B9B-B6DD-D49B-CCCCBA4DC814}"/>
          </ac:spMkLst>
        </pc:spChg>
        <pc:spChg chg="add mod">
          <ac:chgData name="2311323 Piper Crow" userId="b4aef21a-5cc2-4f6c-8bc9-25cdb89957c5" providerId="ADAL" clId="{983E4217-F5DD-4E10-92AE-CAC739D16EF2}" dt="2026-01-06T18:27:27.053" v="373" actId="20577"/>
          <ac:spMkLst>
            <pc:docMk/>
            <pc:sldMk cId="2319635181" sldId="282"/>
            <ac:spMk id="11" creationId="{C88E14CC-7BDF-8E8A-EC10-E0CBB4FAC37B}"/>
          </ac:spMkLst>
        </pc:spChg>
        <pc:picChg chg="del">
          <ac:chgData name="2311323 Piper Crow" userId="b4aef21a-5cc2-4f6c-8bc9-25cdb89957c5" providerId="ADAL" clId="{983E4217-F5DD-4E10-92AE-CAC739D16EF2}" dt="2026-01-06T15:03:31.743" v="119" actId="478"/>
          <ac:picMkLst>
            <pc:docMk/>
            <pc:sldMk cId="2319635181" sldId="282"/>
            <ac:picMk id="6" creationId="{4C1FE040-1858-641A-E3A1-8CDDF6AD597B}"/>
          </ac:picMkLst>
        </pc:picChg>
        <pc:picChg chg="add mod ord modCrop">
          <ac:chgData name="2311323 Piper Crow" userId="b4aef21a-5cc2-4f6c-8bc9-25cdb89957c5" providerId="ADAL" clId="{983E4217-F5DD-4E10-92AE-CAC739D16EF2}" dt="2026-01-06T15:04:16.258" v="132" actId="171"/>
          <ac:picMkLst>
            <pc:docMk/>
            <pc:sldMk cId="2319635181" sldId="282"/>
            <ac:picMk id="7" creationId="{ECE008C7-21FD-C28B-81AE-095D59F06719}"/>
          </ac:picMkLst>
        </pc:picChg>
        <pc:picChg chg="add mod">
          <ac:chgData name="2311323 Piper Crow" userId="b4aef21a-5cc2-4f6c-8bc9-25cdb89957c5" providerId="ADAL" clId="{983E4217-F5DD-4E10-92AE-CAC739D16EF2}" dt="2026-01-06T15:05:48.570" v="140" actId="1076"/>
          <ac:picMkLst>
            <pc:docMk/>
            <pc:sldMk cId="2319635181" sldId="282"/>
            <ac:picMk id="9" creationId="{182D1079-515D-72CC-EFD4-BAA44BA36153}"/>
          </ac:picMkLst>
        </pc:picChg>
      </pc:sldChg>
      <pc:sldChg chg="addSp delSp modSp add mod">
        <pc:chgData name="2311323 Piper Crow" userId="b4aef21a-5cc2-4f6c-8bc9-25cdb89957c5" providerId="ADAL" clId="{983E4217-F5DD-4E10-92AE-CAC739D16EF2}" dt="2026-01-06T18:29:05.302" v="415" actId="20577"/>
        <pc:sldMkLst>
          <pc:docMk/>
          <pc:sldMk cId="2521362553" sldId="283"/>
        </pc:sldMkLst>
        <pc:spChg chg="ord">
          <ac:chgData name="2311323 Piper Crow" userId="b4aef21a-5cc2-4f6c-8bc9-25cdb89957c5" providerId="ADAL" clId="{983E4217-F5DD-4E10-92AE-CAC739D16EF2}" dt="2026-01-06T15:06:22.611" v="153" actId="170"/>
          <ac:spMkLst>
            <pc:docMk/>
            <pc:sldMk cId="2521362553" sldId="283"/>
            <ac:spMk id="2" creationId="{3323E415-AF43-3060-72EB-F52D3A33398F}"/>
          </ac:spMkLst>
        </pc:spChg>
        <pc:spChg chg="del">
          <ac:chgData name="2311323 Piper Crow" userId="b4aef21a-5cc2-4f6c-8bc9-25cdb89957c5" providerId="ADAL" clId="{983E4217-F5DD-4E10-92AE-CAC739D16EF2}" dt="2026-01-06T15:06:47.118" v="162" actId="478"/>
          <ac:spMkLst>
            <pc:docMk/>
            <pc:sldMk cId="2521362553" sldId="283"/>
            <ac:spMk id="3" creationId="{E914489D-FFF9-8223-D081-CD4FB82FE953}"/>
          </ac:spMkLst>
        </pc:spChg>
        <pc:spChg chg="add mod">
          <ac:chgData name="2311323 Piper Crow" userId="b4aef21a-5cc2-4f6c-8bc9-25cdb89957c5" providerId="ADAL" clId="{983E4217-F5DD-4E10-92AE-CAC739D16EF2}" dt="2026-01-06T18:27:58.481" v="386" actId="20577"/>
          <ac:spMkLst>
            <pc:docMk/>
            <pc:sldMk cId="2521362553" sldId="283"/>
            <ac:spMk id="11" creationId="{955F0D21-204C-2EAE-DC72-DD29112D4AEC}"/>
          </ac:spMkLst>
        </pc:spChg>
        <pc:spChg chg="add mod">
          <ac:chgData name="2311323 Piper Crow" userId="b4aef21a-5cc2-4f6c-8bc9-25cdb89957c5" providerId="ADAL" clId="{983E4217-F5DD-4E10-92AE-CAC739D16EF2}" dt="2026-01-06T18:29:05.302" v="415" actId="20577"/>
          <ac:spMkLst>
            <pc:docMk/>
            <pc:sldMk cId="2521362553" sldId="283"/>
            <ac:spMk id="12" creationId="{F7EA4F22-7925-F49D-AF8E-2CEF2CC57B1F}"/>
          </ac:spMkLst>
        </pc:spChg>
        <pc:picChg chg="add mod">
          <ac:chgData name="2311323 Piper Crow" userId="b4aef21a-5cc2-4f6c-8bc9-25cdb89957c5" providerId="ADAL" clId="{983E4217-F5DD-4E10-92AE-CAC739D16EF2}" dt="2026-01-06T15:28:31.686" v="236" actId="1076"/>
          <ac:picMkLst>
            <pc:docMk/>
            <pc:sldMk cId="2521362553" sldId="283"/>
            <ac:picMk id="6" creationId="{028235C0-E48B-A218-5AFF-0B507F2D5BBC}"/>
          </ac:picMkLst>
        </pc:picChg>
        <pc:picChg chg="del">
          <ac:chgData name="2311323 Piper Crow" userId="b4aef21a-5cc2-4f6c-8bc9-25cdb89957c5" providerId="ADAL" clId="{983E4217-F5DD-4E10-92AE-CAC739D16EF2}" dt="2026-01-06T15:05:56.384" v="142" actId="478"/>
          <ac:picMkLst>
            <pc:docMk/>
            <pc:sldMk cId="2521362553" sldId="283"/>
            <ac:picMk id="7" creationId="{D295FC4E-2DC9-2CD8-2B35-19495C8EB77D}"/>
          </ac:picMkLst>
        </pc:picChg>
        <pc:picChg chg="del">
          <ac:chgData name="2311323 Piper Crow" userId="b4aef21a-5cc2-4f6c-8bc9-25cdb89957c5" providerId="ADAL" clId="{983E4217-F5DD-4E10-92AE-CAC739D16EF2}" dt="2026-01-06T15:05:57.004" v="143" actId="478"/>
          <ac:picMkLst>
            <pc:docMk/>
            <pc:sldMk cId="2521362553" sldId="283"/>
            <ac:picMk id="9" creationId="{5AB1EDC2-92C7-0F55-DC9F-AE003D7A8A5D}"/>
          </ac:picMkLst>
        </pc:picChg>
        <pc:picChg chg="add mod">
          <ac:chgData name="2311323 Piper Crow" userId="b4aef21a-5cc2-4f6c-8bc9-25cdb89957c5" providerId="ADAL" clId="{983E4217-F5DD-4E10-92AE-CAC739D16EF2}" dt="2026-01-06T15:07:33.030" v="170" actId="14100"/>
          <ac:picMkLst>
            <pc:docMk/>
            <pc:sldMk cId="2521362553" sldId="283"/>
            <ac:picMk id="10" creationId="{C52B9D71-40E5-3F07-A8D5-2CD557EBEB87}"/>
          </ac:picMkLst>
        </pc:picChg>
      </pc:sldChg>
      <pc:sldChg chg="addSp delSp modSp add mod">
        <pc:chgData name="2311323 Piper Crow" userId="b4aef21a-5cc2-4f6c-8bc9-25cdb89957c5" providerId="ADAL" clId="{983E4217-F5DD-4E10-92AE-CAC739D16EF2}" dt="2026-01-06T18:30:21.335" v="456" actId="1076"/>
        <pc:sldMkLst>
          <pc:docMk/>
          <pc:sldMk cId="1211004978" sldId="284"/>
        </pc:sldMkLst>
        <pc:spChg chg="ord">
          <ac:chgData name="2311323 Piper Crow" userId="b4aef21a-5cc2-4f6c-8bc9-25cdb89957c5" providerId="ADAL" clId="{983E4217-F5DD-4E10-92AE-CAC739D16EF2}" dt="2026-01-06T15:10:40.110" v="181" actId="170"/>
          <ac:spMkLst>
            <pc:docMk/>
            <pc:sldMk cId="1211004978" sldId="284"/>
            <ac:spMk id="2" creationId="{310297EE-E2C4-E9D4-8513-3303815DD73D}"/>
          </ac:spMkLst>
        </pc:spChg>
        <pc:spChg chg="add mod">
          <ac:chgData name="2311323 Piper Crow" userId="b4aef21a-5cc2-4f6c-8bc9-25cdb89957c5" providerId="ADAL" clId="{983E4217-F5DD-4E10-92AE-CAC739D16EF2}" dt="2026-01-06T18:29:42.488" v="426" actId="20577"/>
          <ac:spMkLst>
            <pc:docMk/>
            <pc:sldMk cId="1211004978" sldId="284"/>
            <ac:spMk id="9" creationId="{DB5FB577-77D3-4483-7BFB-C768F3EFFDEC}"/>
          </ac:spMkLst>
        </pc:spChg>
        <pc:spChg chg="add mod">
          <ac:chgData name="2311323 Piper Crow" userId="b4aef21a-5cc2-4f6c-8bc9-25cdb89957c5" providerId="ADAL" clId="{983E4217-F5DD-4E10-92AE-CAC739D16EF2}" dt="2026-01-06T18:30:21.335" v="456" actId="1076"/>
          <ac:spMkLst>
            <pc:docMk/>
            <pc:sldMk cId="1211004978" sldId="284"/>
            <ac:spMk id="11" creationId="{150E33D8-5BEE-E08A-4469-99733250EA52}"/>
          </ac:spMkLst>
        </pc:spChg>
        <pc:picChg chg="add mod modCrop">
          <ac:chgData name="2311323 Piper Crow" userId="b4aef21a-5cc2-4f6c-8bc9-25cdb89957c5" providerId="ADAL" clId="{983E4217-F5DD-4E10-92AE-CAC739D16EF2}" dt="2026-01-06T15:10:48.826" v="182" actId="1076"/>
          <ac:picMkLst>
            <pc:docMk/>
            <pc:sldMk cId="1211004978" sldId="284"/>
            <ac:picMk id="5" creationId="{3CA550B7-4482-7F71-89E7-B2533BE891A9}"/>
          </ac:picMkLst>
        </pc:picChg>
        <pc:picChg chg="del">
          <ac:chgData name="2311323 Piper Crow" userId="b4aef21a-5cc2-4f6c-8bc9-25cdb89957c5" providerId="ADAL" clId="{983E4217-F5DD-4E10-92AE-CAC739D16EF2}" dt="2026-01-06T15:10:04.309" v="172" actId="478"/>
          <ac:picMkLst>
            <pc:docMk/>
            <pc:sldMk cId="1211004978" sldId="284"/>
            <ac:picMk id="6" creationId="{9FB03246-1C08-83C4-C5E2-3786BEE6594F}"/>
          </ac:picMkLst>
        </pc:picChg>
        <pc:picChg chg="add mod">
          <ac:chgData name="2311323 Piper Crow" userId="b4aef21a-5cc2-4f6c-8bc9-25cdb89957c5" providerId="ADAL" clId="{983E4217-F5DD-4E10-92AE-CAC739D16EF2}" dt="2026-01-06T15:11:07.679" v="188" actId="1076"/>
          <ac:picMkLst>
            <pc:docMk/>
            <pc:sldMk cId="1211004978" sldId="284"/>
            <ac:picMk id="8" creationId="{756EE9B8-4424-F83D-DD79-4899800F643F}"/>
          </ac:picMkLst>
        </pc:picChg>
        <pc:picChg chg="del">
          <ac:chgData name="2311323 Piper Crow" userId="b4aef21a-5cc2-4f6c-8bc9-25cdb89957c5" providerId="ADAL" clId="{983E4217-F5DD-4E10-92AE-CAC739D16EF2}" dt="2026-01-06T15:10:05.056" v="173" actId="478"/>
          <ac:picMkLst>
            <pc:docMk/>
            <pc:sldMk cId="1211004978" sldId="284"/>
            <ac:picMk id="10" creationId="{A9C46F9E-DA6E-DE4E-F4FE-A52E223116F3}"/>
          </ac:picMkLst>
        </pc:picChg>
      </pc:sldChg>
      <pc:sldChg chg="addSp delSp modSp add mod">
        <pc:chgData name="2311323 Piper Crow" userId="b4aef21a-5cc2-4f6c-8bc9-25cdb89957c5" providerId="ADAL" clId="{983E4217-F5DD-4E10-92AE-CAC739D16EF2}" dt="2026-01-06T18:30:51.505" v="467" actId="20577"/>
        <pc:sldMkLst>
          <pc:docMk/>
          <pc:sldMk cId="1638138133" sldId="285"/>
        </pc:sldMkLst>
        <pc:spChg chg="mod">
          <ac:chgData name="2311323 Piper Crow" userId="b4aef21a-5cc2-4f6c-8bc9-25cdb89957c5" providerId="ADAL" clId="{983E4217-F5DD-4E10-92AE-CAC739D16EF2}" dt="2026-01-06T15:12:19.015" v="198" actId="120"/>
          <ac:spMkLst>
            <pc:docMk/>
            <pc:sldMk cId="1638138133" sldId="285"/>
            <ac:spMk id="2" creationId="{B1C0040E-BDAD-17B4-D7C2-864F428A8D0C}"/>
          </ac:spMkLst>
        </pc:spChg>
        <pc:spChg chg="add mod">
          <ac:chgData name="2311323 Piper Crow" userId="b4aef21a-5cc2-4f6c-8bc9-25cdb89957c5" providerId="ADAL" clId="{983E4217-F5DD-4E10-92AE-CAC739D16EF2}" dt="2026-01-06T18:30:51.505" v="467" actId="20577"/>
          <ac:spMkLst>
            <pc:docMk/>
            <pc:sldMk cId="1638138133" sldId="285"/>
            <ac:spMk id="7" creationId="{1A8B4877-A0BD-58CF-9949-FE9F01CFE6C3}"/>
          </ac:spMkLst>
        </pc:spChg>
        <pc:picChg chg="del">
          <ac:chgData name="2311323 Piper Crow" userId="b4aef21a-5cc2-4f6c-8bc9-25cdb89957c5" providerId="ADAL" clId="{983E4217-F5DD-4E10-92AE-CAC739D16EF2}" dt="2026-01-06T15:11:56.034" v="190" actId="478"/>
          <ac:picMkLst>
            <pc:docMk/>
            <pc:sldMk cId="1638138133" sldId="285"/>
            <ac:picMk id="5" creationId="{1F154B03-D1CF-40D2-14D5-99CAB08DD8A5}"/>
          </ac:picMkLst>
        </pc:picChg>
        <pc:picChg chg="add mod">
          <ac:chgData name="2311323 Piper Crow" userId="b4aef21a-5cc2-4f6c-8bc9-25cdb89957c5" providerId="ADAL" clId="{983E4217-F5DD-4E10-92AE-CAC739D16EF2}" dt="2026-01-06T15:12:16.794" v="197" actId="1076"/>
          <ac:picMkLst>
            <pc:docMk/>
            <pc:sldMk cId="1638138133" sldId="285"/>
            <ac:picMk id="6" creationId="{C15EED98-419B-670D-9531-04243ADA4CDE}"/>
          </ac:picMkLst>
        </pc:picChg>
        <pc:picChg chg="del">
          <ac:chgData name="2311323 Piper Crow" userId="b4aef21a-5cc2-4f6c-8bc9-25cdb89957c5" providerId="ADAL" clId="{983E4217-F5DD-4E10-92AE-CAC739D16EF2}" dt="2026-01-06T15:11:56.910" v="191" actId="478"/>
          <ac:picMkLst>
            <pc:docMk/>
            <pc:sldMk cId="1638138133" sldId="285"/>
            <ac:picMk id="8" creationId="{5E9F7E20-4366-321C-3522-484CE9703AD1}"/>
          </ac:picMkLst>
        </pc:picChg>
      </pc:sldChg>
      <pc:sldChg chg="addSp delSp modSp add mod">
        <pc:chgData name="2311323 Piper Crow" userId="b4aef21a-5cc2-4f6c-8bc9-25cdb89957c5" providerId="ADAL" clId="{983E4217-F5DD-4E10-92AE-CAC739D16EF2}" dt="2026-01-06T18:31:31.493" v="480" actId="20577"/>
        <pc:sldMkLst>
          <pc:docMk/>
          <pc:sldMk cId="2201556769" sldId="286"/>
        </pc:sldMkLst>
        <pc:spChg chg="mod">
          <ac:chgData name="2311323 Piper Crow" userId="b4aef21a-5cc2-4f6c-8bc9-25cdb89957c5" providerId="ADAL" clId="{983E4217-F5DD-4E10-92AE-CAC739D16EF2}" dt="2026-01-06T18:19:38.487" v="265" actId="121"/>
          <ac:spMkLst>
            <pc:docMk/>
            <pc:sldMk cId="2201556769" sldId="286"/>
            <ac:spMk id="2" creationId="{7ED0111A-5E38-DC9A-798D-ADBF122529C3}"/>
          </ac:spMkLst>
        </pc:spChg>
        <pc:spChg chg="mod">
          <ac:chgData name="2311323 Piper Crow" userId="b4aef21a-5cc2-4f6c-8bc9-25cdb89957c5" providerId="ADAL" clId="{983E4217-F5DD-4E10-92AE-CAC739D16EF2}" dt="2026-01-06T18:31:31.493" v="480" actId="20577"/>
          <ac:spMkLst>
            <pc:docMk/>
            <pc:sldMk cId="2201556769" sldId="286"/>
            <ac:spMk id="7" creationId="{00EC7A65-41A0-4D66-A16E-8FC022785BA1}"/>
          </ac:spMkLst>
        </pc:spChg>
        <pc:picChg chg="add mod">
          <ac:chgData name="2311323 Piper Crow" userId="b4aef21a-5cc2-4f6c-8bc9-25cdb89957c5" providerId="ADAL" clId="{983E4217-F5DD-4E10-92AE-CAC739D16EF2}" dt="2026-01-06T18:19:44.381" v="270" actId="1076"/>
          <ac:picMkLst>
            <pc:docMk/>
            <pc:sldMk cId="2201556769" sldId="286"/>
            <ac:picMk id="5" creationId="{2C8473FF-1188-9215-F143-479C007850ED}"/>
          </ac:picMkLst>
        </pc:picChg>
        <pc:picChg chg="del">
          <ac:chgData name="2311323 Piper Crow" userId="b4aef21a-5cc2-4f6c-8bc9-25cdb89957c5" providerId="ADAL" clId="{983E4217-F5DD-4E10-92AE-CAC739D16EF2}" dt="2026-01-06T18:19:25.442" v="260" actId="478"/>
          <ac:picMkLst>
            <pc:docMk/>
            <pc:sldMk cId="2201556769" sldId="286"/>
            <ac:picMk id="6" creationId="{BF1CC00E-46A7-AE1F-3F11-971A2517143E}"/>
          </ac:picMkLst>
        </pc:picChg>
      </pc:sldChg>
      <pc:sldChg chg="addSp delSp modSp add mod">
        <pc:chgData name="2311323 Piper Crow" userId="b4aef21a-5cc2-4f6c-8bc9-25cdb89957c5" providerId="ADAL" clId="{983E4217-F5DD-4E10-92AE-CAC739D16EF2}" dt="2026-01-06T18:32:01.691" v="496" actId="20577"/>
        <pc:sldMkLst>
          <pc:docMk/>
          <pc:sldMk cId="2737165612" sldId="287"/>
        </pc:sldMkLst>
        <pc:spChg chg="mod">
          <ac:chgData name="2311323 Piper Crow" userId="b4aef21a-5cc2-4f6c-8bc9-25cdb89957c5" providerId="ADAL" clId="{983E4217-F5DD-4E10-92AE-CAC739D16EF2}" dt="2026-01-06T18:32:01.691" v="496" actId="20577"/>
          <ac:spMkLst>
            <pc:docMk/>
            <pc:sldMk cId="2737165612" sldId="287"/>
            <ac:spMk id="7" creationId="{94A12E61-E26B-FF63-CC30-CD861EF23274}"/>
          </ac:spMkLst>
        </pc:spChg>
        <pc:picChg chg="del">
          <ac:chgData name="2311323 Piper Crow" userId="b4aef21a-5cc2-4f6c-8bc9-25cdb89957c5" providerId="ADAL" clId="{983E4217-F5DD-4E10-92AE-CAC739D16EF2}" dt="2026-01-06T18:19:58.784" v="277" actId="478"/>
          <ac:picMkLst>
            <pc:docMk/>
            <pc:sldMk cId="2737165612" sldId="287"/>
            <ac:picMk id="5" creationId="{FFC9D29F-F641-E147-1805-1321465F3CC4}"/>
          </ac:picMkLst>
        </pc:picChg>
        <pc:picChg chg="add mod">
          <ac:chgData name="2311323 Piper Crow" userId="b4aef21a-5cc2-4f6c-8bc9-25cdb89957c5" providerId="ADAL" clId="{983E4217-F5DD-4E10-92AE-CAC739D16EF2}" dt="2026-01-06T18:20:14.175" v="284" actId="1076"/>
          <ac:picMkLst>
            <pc:docMk/>
            <pc:sldMk cId="2737165612" sldId="287"/>
            <ac:picMk id="6" creationId="{D3E681A2-3658-ECCC-EE42-4805A478751A}"/>
          </ac:picMkLst>
        </pc:picChg>
      </pc:sldChg>
      <pc:sldChg chg="addSp delSp modSp add mod">
        <pc:chgData name="2311323 Piper Crow" userId="b4aef21a-5cc2-4f6c-8bc9-25cdb89957c5" providerId="ADAL" clId="{983E4217-F5DD-4E10-92AE-CAC739D16EF2}" dt="2026-01-06T18:33:31.637" v="526" actId="20577"/>
        <pc:sldMkLst>
          <pc:docMk/>
          <pc:sldMk cId="1736123809" sldId="288"/>
        </pc:sldMkLst>
        <pc:spChg chg="mod ord">
          <ac:chgData name="2311323 Piper Crow" userId="b4aef21a-5cc2-4f6c-8bc9-25cdb89957c5" providerId="ADAL" clId="{983E4217-F5DD-4E10-92AE-CAC739D16EF2}" dt="2026-01-06T18:20:53.324" v="302" actId="170"/>
          <ac:spMkLst>
            <pc:docMk/>
            <pc:sldMk cId="1736123809" sldId="288"/>
            <ac:spMk id="2" creationId="{882EFF13-273E-98D6-C22F-C32B1DAA419F}"/>
          </ac:spMkLst>
        </pc:spChg>
        <pc:spChg chg="mod">
          <ac:chgData name="2311323 Piper Crow" userId="b4aef21a-5cc2-4f6c-8bc9-25cdb89957c5" providerId="ADAL" clId="{983E4217-F5DD-4E10-92AE-CAC739D16EF2}" dt="2026-01-06T18:33:02.024" v="511" actId="20577"/>
          <ac:spMkLst>
            <pc:docMk/>
            <pc:sldMk cId="1736123809" sldId="288"/>
            <ac:spMk id="7" creationId="{5E8E0213-6CCD-F50B-D6EB-C528AB300C4F}"/>
          </ac:spMkLst>
        </pc:spChg>
        <pc:spChg chg="add mod">
          <ac:chgData name="2311323 Piper Crow" userId="b4aef21a-5cc2-4f6c-8bc9-25cdb89957c5" providerId="ADAL" clId="{983E4217-F5DD-4E10-92AE-CAC739D16EF2}" dt="2026-01-06T18:33:31.637" v="526" actId="20577"/>
          <ac:spMkLst>
            <pc:docMk/>
            <pc:sldMk cId="1736123809" sldId="288"/>
            <ac:spMk id="10" creationId="{ED11F7CC-7A5B-C19D-B579-AF131C1007D8}"/>
          </ac:spMkLst>
        </pc:spChg>
        <pc:picChg chg="add mod">
          <ac:chgData name="2311323 Piper Crow" userId="b4aef21a-5cc2-4f6c-8bc9-25cdb89957c5" providerId="ADAL" clId="{983E4217-F5DD-4E10-92AE-CAC739D16EF2}" dt="2026-01-06T18:20:39.183" v="296" actId="1076"/>
          <ac:picMkLst>
            <pc:docMk/>
            <pc:sldMk cId="1736123809" sldId="288"/>
            <ac:picMk id="5" creationId="{69614726-B3B6-6DE4-4AD1-C88599F2B6D1}"/>
          </ac:picMkLst>
        </pc:picChg>
        <pc:picChg chg="del">
          <ac:chgData name="2311323 Piper Crow" userId="b4aef21a-5cc2-4f6c-8bc9-25cdb89957c5" providerId="ADAL" clId="{983E4217-F5DD-4E10-92AE-CAC739D16EF2}" dt="2026-01-06T18:20:28.864" v="288" actId="478"/>
          <ac:picMkLst>
            <pc:docMk/>
            <pc:sldMk cId="1736123809" sldId="288"/>
            <ac:picMk id="6" creationId="{66528832-7F72-23CD-3305-A793E201254A}"/>
          </ac:picMkLst>
        </pc:picChg>
        <pc:picChg chg="add mod">
          <ac:chgData name="2311323 Piper Crow" userId="b4aef21a-5cc2-4f6c-8bc9-25cdb89957c5" providerId="ADAL" clId="{983E4217-F5DD-4E10-92AE-CAC739D16EF2}" dt="2026-01-06T18:21:05.703" v="308" actId="1076"/>
          <ac:picMkLst>
            <pc:docMk/>
            <pc:sldMk cId="1736123809" sldId="288"/>
            <ac:picMk id="9" creationId="{74BBF436-2489-94B9-9913-9EFE1FA9D24A}"/>
          </ac:picMkLst>
        </pc:picChg>
      </pc:sldChg>
      <pc:sldChg chg="addSp delSp modSp add mod">
        <pc:chgData name="2311323 Piper Crow" userId="b4aef21a-5cc2-4f6c-8bc9-25cdb89957c5" providerId="ADAL" clId="{983E4217-F5DD-4E10-92AE-CAC739D16EF2}" dt="2026-01-06T18:34:02.102" v="544" actId="20577"/>
        <pc:sldMkLst>
          <pc:docMk/>
          <pc:sldMk cId="3047924181" sldId="289"/>
        </pc:sldMkLst>
        <pc:spChg chg="mod">
          <ac:chgData name="2311323 Piper Crow" userId="b4aef21a-5cc2-4f6c-8bc9-25cdb89957c5" providerId="ADAL" clId="{983E4217-F5DD-4E10-92AE-CAC739D16EF2}" dt="2026-01-06T18:21:38.998" v="324" actId="120"/>
          <ac:spMkLst>
            <pc:docMk/>
            <pc:sldMk cId="3047924181" sldId="289"/>
            <ac:spMk id="2" creationId="{8866793C-14B4-BED7-D926-29DF48F08C8E}"/>
          </ac:spMkLst>
        </pc:spChg>
        <pc:spChg chg="mod">
          <ac:chgData name="2311323 Piper Crow" userId="b4aef21a-5cc2-4f6c-8bc9-25cdb89957c5" providerId="ADAL" clId="{983E4217-F5DD-4E10-92AE-CAC739D16EF2}" dt="2026-01-06T18:34:02.102" v="544" actId="20577"/>
          <ac:spMkLst>
            <pc:docMk/>
            <pc:sldMk cId="3047924181" sldId="289"/>
            <ac:spMk id="7" creationId="{0491033A-04E8-7962-3F62-A8B5A7062AC1}"/>
          </ac:spMkLst>
        </pc:spChg>
        <pc:spChg chg="del">
          <ac:chgData name="2311323 Piper Crow" userId="b4aef21a-5cc2-4f6c-8bc9-25cdb89957c5" providerId="ADAL" clId="{983E4217-F5DD-4E10-92AE-CAC739D16EF2}" dt="2026-01-06T18:21:27.091" v="318" actId="478"/>
          <ac:spMkLst>
            <pc:docMk/>
            <pc:sldMk cId="3047924181" sldId="289"/>
            <ac:spMk id="10" creationId="{5B30F52F-D8C7-10DB-AEEC-042474001038}"/>
          </ac:spMkLst>
        </pc:spChg>
        <pc:picChg chg="del">
          <ac:chgData name="2311323 Piper Crow" userId="b4aef21a-5cc2-4f6c-8bc9-25cdb89957c5" providerId="ADAL" clId="{983E4217-F5DD-4E10-92AE-CAC739D16EF2}" dt="2026-01-06T18:21:25.026" v="316" actId="478"/>
          <ac:picMkLst>
            <pc:docMk/>
            <pc:sldMk cId="3047924181" sldId="289"/>
            <ac:picMk id="5" creationId="{3534ECEE-E0C8-7795-CB43-72ED2D29625C}"/>
          </ac:picMkLst>
        </pc:picChg>
        <pc:picChg chg="add mod">
          <ac:chgData name="2311323 Piper Crow" userId="b4aef21a-5cc2-4f6c-8bc9-25cdb89957c5" providerId="ADAL" clId="{983E4217-F5DD-4E10-92AE-CAC739D16EF2}" dt="2026-01-06T18:21:43.441" v="325" actId="1076"/>
          <ac:picMkLst>
            <pc:docMk/>
            <pc:sldMk cId="3047924181" sldId="289"/>
            <ac:picMk id="6" creationId="{2B2D1119-1906-F461-3A76-8BFEF3D269DA}"/>
          </ac:picMkLst>
        </pc:picChg>
        <pc:picChg chg="del">
          <ac:chgData name="2311323 Piper Crow" userId="b4aef21a-5cc2-4f6c-8bc9-25cdb89957c5" providerId="ADAL" clId="{983E4217-F5DD-4E10-92AE-CAC739D16EF2}" dt="2026-01-06T18:21:25.606" v="317" actId="478"/>
          <ac:picMkLst>
            <pc:docMk/>
            <pc:sldMk cId="3047924181" sldId="289"/>
            <ac:picMk id="9" creationId="{CF208299-21E3-D684-A10E-A2CB7670F0A6}"/>
          </ac:picMkLst>
        </pc:picChg>
      </pc:sldChg>
      <pc:sldChg chg="modSp add mod">
        <pc:chgData name="2311323 Piper Crow" userId="b4aef21a-5cc2-4f6c-8bc9-25cdb89957c5" providerId="ADAL" clId="{983E4217-F5DD-4E10-92AE-CAC739D16EF2}" dt="2026-01-06T18:42:43.104" v="827" actId="255"/>
        <pc:sldMkLst>
          <pc:docMk/>
          <pc:sldMk cId="1756815212" sldId="290"/>
        </pc:sldMkLst>
        <pc:spChg chg="mod">
          <ac:chgData name="2311323 Piper Crow" userId="b4aef21a-5cc2-4f6c-8bc9-25cdb89957c5" providerId="ADAL" clId="{983E4217-F5DD-4E10-92AE-CAC739D16EF2}" dt="2026-01-06T18:42:43.104" v="827" actId="255"/>
          <ac:spMkLst>
            <pc:docMk/>
            <pc:sldMk cId="1756815212" sldId="290"/>
            <ac:spMk id="6" creationId="{B10B8886-9EEE-164E-AC21-2ECE5F7E52FD}"/>
          </ac:spMkLst>
        </pc:spChg>
        <pc:spChg chg="mod">
          <ac:chgData name="2311323 Piper Crow" userId="b4aef21a-5cc2-4f6c-8bc9-25cdb89957c5" providerId="ADAL" clId="{983E4217-F5DD-4E10-92AE-CAC739D16EF2}" dt="2026-01-06T18:41:16.602" v="785"/>
          <ac:spMkLst>
            <pc:docMk/>
            <pc:sldMk cId="1756815212" sldId="290"/>
            <ac:spMk id="7" creationId="{8176E7F3-8564-E898-E286-D84E76042A44}"/>
          </ac:spMkLst>
        </pc:spChg>
      </pc:sldChg>
      <pc:sldChg chg="modSp add mod">
        <pc:chgData name="2311323 Piper Crow" userId="b4aef21a-5cc2-4f6c-8bc9-25cdb89957c5" providerId="ADAL" clId="{983E4217-F5DD-4E10-92AE-CAC739D16EF2}" dt="2026-01-06T18:46:27.066" v="934"/>
        <pc:sldMkLst>
          <pc:docMk/>
          <pc:sldMk cId="3253675952" sldId="291"/>
        </pc:sldMkLst>
        <pc:spChg chg="mod">
          <ac:chgData name="2311323 Piper Crow" userId="b4aef21a-5cc2-4f6c-8bc9-25cdb89957c5" providerId="ADAL" clId="{983E4217-F5DD-4E10-92AE-CAC739D16EF2}" dt="2026-01-06T18:46:27.066" v="934"/>
          <ac:spMkLst>
            <pc:docMk/>
            <pc:sldMk cId="3253675952" sldId="291"/>
            <ac:spMk id="6" creationId="{3BD0CE36-29F3-A58F-DF4B-CA395F7671EF}"/>
          </ac:spMkLst>
        </pc:spChg>
        <pc:spChg chg="mod">
          <ac:chgData name="2311323 Piper Crow" userId="b4aef21a-5cc2-4f6c-8bc9-25cdb89957c5" providerId="ADAL" clId="{983E4217-F5DD-4E10-92AE-CAC739D16EF2}" dt="2026-01-06T18:44:51.761" v="887" actId="1076"/>
          <ac:spMkLst>
            <pc:docMk/>
            <pc:sldMk cId="3253675952" sldId="291"/>
            <ac:spMk id="7" creationId="{C6618282-65BA-37C0-C57D-C8F961ACB3D0}"/>
          </ac:spMkLst>
        </pc:spChg>
      </pc:sldChg>
      <pc:sldChg chg="modSp add mod">
        <pc:chgData name="2311323 Piper Crow" userId="b4aef21a-5cc2-4f6c-8bc9-25cdb89957c5" providerId="ADAL" clId="{983E4217-F5DD-4E10-92AE-CAC739D16EF2}" dt="2026-01-06T18:50:52.308" v="1097"/>
        <pc:sldMkLst>
          <pc:docMk/>
          <pc:sldMk cId="4046662774" sldId="292"/>
        </pc:sldMkLst>
        <pc:spChg chg="mod">
          <ac:chgData name="2311323 Piper Crow" userId="b4aef21a-5cc2-4f6c-8bc9-25cdb89957c5" providerId="ADAL" clId="{983E4217-F5DD-4E10-92AE-CAC739D16EF2}" dt="2026-01-06T18:50:52.308" v="1097"/>
          <ac:spMkLst>
            <pc:docMk/>
            <pc:sldMk cId="4046662774" sldId="292"/>
            <ac:spMk id="6" creationId="{B7E9C290-8C4F-7A43-8EEF-99BB10140D97}"/>
          </ac:spMkLst>
        </pc:spChg>
        <pc:spChg chg="mod">
          <ac:chgData name="2311323 Piper Crow" userId="b4aef21a-5cc2-4f6c-8bc9-25cdb89957c5" providerId="ADAL" clId="{983E4217-F5DD-4E10-92AE-CAC739D16EF2}" dt="2026-01-06T18:49:39.907" v="1007"/>
          <ac:spMkLst>
            <pc:docMk/>
            <pc:sldMk cId="4046662774" sldId="292"/>
            <ac:spMk id="7" creationId="{C00C8D9D-C8C2-5FC5-82AE-373EBB45D253}"/>
          </ac:spMkLst>
        </pc:sp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svg>
</file>

<file path=ppt/media/image4.png>
</file>

<file path=ppt/media/image5.sv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18AD04-B70D-4A17-A91C-F67CBEF182F4}" type="datetimeFigureOut">
              <a:rPr lang="en-GB" smtClean="0"/>
              <a:t>06/01/2026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366D62-91C7-4290-9222-C286D69775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739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D78A92-0141-4330-8F3E-FAADFAC2384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522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D78A92-0141-4330-8F3E-FAADFAC2384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6787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6D84D-F59C-E1BA-9544-1FB0B2ACB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0E8C16-885F-92BE-0146-4619E1F72D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52B50B-7EC7-E073-AD66-D1BCB74FA1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98B3E3-A564-B734-F2F8-56FE766B3E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D78A92-0141-4330-8F3E-FAADFAC2384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1246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480420-2570-FCD1-6178-12523D2AF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A1F23B-50D1-C525-E530-64C42F7BB6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83D70C-CE0A-F5B3-84E6-EF4EB69632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601CE8-1067-DDD0-8497-1C9A3EB577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D78A92-0141-4330-8F3E-FAADFAC2384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3958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515DA-EEDE-E158-B9E3-1801048C0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DDCACF-D5B7-E8F1-7D96-3011789C11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0C1F1D-EA7F-13AB-6D42-87FE588EB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EBE2C-2AE5-C76A-93CD-679F88DF24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D78A92-0141-4330-8F3E-FAADFAC2384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8068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C0C995-565B-4516-BC98-CCDEE529B1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5380844"/>
            <a:ext cx="4367531" cy="324417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289328"/>
            <a:ext cx="10117959" cy="1517356"/>
          </a:xfrm>
        </p:spPr>
        <p:txBody>
          <a:bodyPr rtlCol="0">
            <a:noAutofit/>
          </a:bodyPr>
          <a:lstStyle>
            <a:lvl1pPr algn="ctr">
              <a:defRPr sz="100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    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5034596"/>
            <a:ext cx="4367531" cy="324417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3890308"/>
            <a:ext cx="10090287" cy="606659"/>
          </a:xfrm>
        </p:spPr>
        <p:txBody>
          <a:bodyPr rtlCol="0">
            <a:noAutofit/>
          </a:bodyPr>
          <a:lstStyle>
            <a:lvl1pPr marL="0" indent="0" algn="ctr">
              <a:buNone/>
              <a:defRPr sz="3000" b="0" i="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en-GB" noProof="0"/>
              <a:t>PRESENTATION TAGLINE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AB1BF5-25AE-4D07-8C5B-8ED82109AAFD}"/>
              </a:ext>
            </a:extLst>
          </p:cNvPr>
          <p:cNvSpPr/>
          <p:nvPr userDrawn="1"/>
        </p:nvSpPr>
        <p:spPr>
          <a:xfrm>
            <a:off x="376428" y="374904"/>
            <a:ext cx="11439144" cy="6108192"/>
          </a:xfrm>
          <a:prstGeom prst="rect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356ECE-618B-4CAE-B0AA-1F1C86CF382A}"/>
              </a:ext>
            </a:extLst>
          </p:cNvPr>
          <p:cNvSpPr/>
          <p:nvPr userDrawn="1"/>
        </p:nvSpPr>
        <p:spPr>
          <a:xfrm>
            <a:off x="445008" y="443484"/>
            <a:ext cx="11301984" cy="5971032"/>
          </a:xfrm>
          <a:prstGeom prst="rect">
            <a:avLst/>
          </a:prstGeom>
          <a:noFill/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62C84D-B809-41CE-8FCD-935E2343985F}"/>
              </a:ext>
            </a:extLst>
          </p:cNvPr>
          <p:cNvCxnSpPr/>
          <p:nvPr userDrawn="1"/>
        </p:nvCxnSpPr>
        <p:spPr>
          <a:xfrm>
            <a:off x="5711952" y="5382082"/>
            <a:ext cx="768096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B0670BD7-5166-40F4-A6FC-B5B1D91577B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08400" y="3612713"/>
            <a:ext cx="4975200" cy="11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87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477C40CB-E014-6746-B13E-D12CBBAA5F76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250713-11E6-4FEF-877D-92967D245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D3C9A-DEE5-4BD4-8961-80E018A4C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23800E-00CA-43ED-953B-1A09DD428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6869C46-B57A-4B80-BC7B-965AF70D63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13284" y="5868367"/>
            <a:ext cx="8165432" cy="363600"/>
          </a:xfrm>
        </p:spPr>
        <p:txBody>
          <a:bodyPr rtlCol="0">
            <a:normAutofit/>
          </a:bodyPr>
          <a:lstStyle>
            <a:lvl1pPr algn="ctr">
              <a:defRPr lang="ru-RU" sz="1800" b="0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42411445-9429-45B8-9A2F-EB86451B6B14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829056" y="827052"/>
            <a:ext cx="10533888" cy="481888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GB" noProof="0"/>
              <a:t>Click icon to add media</a:t>
            </a:r>
          </a:p>
        </p:txBody>
      </p:sp>
    </p:spTree>
    <p:extLst>
      <p:ext uri="{BB962C8B-B14F-4D97-AF65-F5344CB8AC3E}">
        <p14:creationId xmlns:p14="http://schemas.microsoft.com/office/powerpoint/2010/main" val="436410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ks cited list: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AB26BB24-F7CA-D343-93C8-2EAC64AB35DF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4B419-8728-4000-B6EF-1ECF88F8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FC5F7-2AC0-4A53-8E2A-D6A7F4B4D7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52986"/>
            <a:ext cx="10515600" cy="904875"/>
          </a:xfrm>
        </p:spPr>
        <p:txBody>
          <a:bodyPr rtlCol="0"/>
          <a:lstStyle>
            <a:lvl1pPr algn="ctr">
              <a:defRPr b="0"/>
            </a:lvl1pPr>
          </a:lstStyle>
          <a:p>
            <a:pPr rtl="0"/>
            <a:r>
              <a:rPr lang="en-GB" noProof="0"/>
              <a:t>Works cited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16B06F-92DB-40BB-B026-E443732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F27C1-06BD-4F55-BB58-DC1D08921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F134C5C-60EE-4E07-8A4F-120C1B5AA0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874838"/>
            <a:ext cx="10515600" cy="3742191"/>
          </a:xfrm>
        </p:spPr>
        <p:txBody>
          <a:bodyPr rtlCol="0">
            <a:normAutofit/>
          </a:bodyPr>
          <a:lstStyle>
            <a:lvl1pPr marL="285750" indent="-285750" algn="l">
              <a:buClr>
                <a:schemeClr val="bg2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marL="180000" lvl="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GB" noProof="0"/>
              <a:t>Edit master text styles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3F5050C-5FCE-4873-9B10-9668F66C278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8000" y="1583062"/>
            <a:ext cx="2736000" cy="13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964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val 32">
            <a:extLst>
              <a:ext uri="{FF2B5EF4-FFF2-40B4-BE49-F238E27FC236}">
                <a16:creationId xmlns:a16="http://schemas.microsoft.com/office/drawing/2014/main" id="{93CAE97F-7AA1-7243-A2C2-945FB7C81FFE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4B419-8728-4000-B6EF-1ECF88F8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FC5F7-2AC0-4A53-8E2A-D6A7F4B4D7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52986"/>
            <a:ext cx="10515600" cy="904875"/>
          </a:xfrm>
        </p:spPr>
        <p:txBody>
          <a:bodyPr rtlCol="0"/>
          <a:lstStyle>
            <a:lvl1pPr algn="ctr">
              <a:defRPr b="0"/>
            </a:lvl1pPr>
          </a:lstStyle>
          <a:p>
            <a:pPr rtl="0"/>
            <a:r>
              <a:rPr lang="en-GB" noProof="0"/>
              <a:t>Timeline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16B06F-92DB-40BB-B026-E443732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F27C1-06BD-4F55-BB58-DC1D08921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F134C5C-60EE-4E07-8A4F-120C1B5AA0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874838"/>
            <a:ext cx="10515600" cy="904875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n-GB" noProof="0"/>
              <a:t>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E7124FD-A9E6-49DA-B2D3-4C868E3C90AD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8000" y="1583062"/>
            <a:ext cx="2736000" cy="1332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28AD04-D032-4ED8-B747-79E215221BC3}"/>
              </a:ext>
            </a:extLst>
          </p:cNvPr>
          <p:cNvCxnSpPr/>
          <p:nvPr userDrawn="1"/>
        </p:nvCxnSpPr>
        <p:spPr>
          <a:xfrm>
            <a:off x="1003193" y="3429000"/>
            <a:ext cx="10735056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CADBD86-8962-4775-A03E-4D2D3F35D72C}"/>
              </a:ext>
            </a:extLst>
          </p:cNvPr>
          <p:cNvSpPr/>
          <p:nvPr userDrawn="1"/>
        </p:nvSpPr>
        <p:spPr>
          <a:xfrm>
            <a:off x="1003193" y="3346704"/>
            <a:ext cx="164592" cy="164592"/>
          </a:xfrm>
          <a:prstGeom prst="ellipse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5884FD-7D59-4699-84D1-14B6900E99F4}"/>
              </a:ext>
            </a:extLst>
          </p:cNvPr>
          <p:cNvSpPr/>
          <p:nvPr userDrawn="1"/>
        </p:nvSpPr>
        <p:spPr>
          <a:xfrm>
            <a:off x="6048611" y="3346704"/>
            <a:ext cx="164592" cy="164592"/>
          </a:xfrm>
          <a:prstGeom prst="ellipse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6A6A55C-2C42-4004-8120-A8A22C86DD6F}"/>
              </a:ext>
            </a:extLst>
          </p:cNvPr>
          <p:cNvSpPr/>
          <p:nvPr userDrawn="1"/>
        </p:nvSpPr>
        <p:spPr>
          <a:xfrm>
            <a:off x="9412224" y="3346704"/>
            <a:ext cx="164592" cy="164592"/>
          </a:xfrm>
          <a:prstGeom prst="ellipse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13A8FD8-4E6D-4DB1-8DA5-82151D87BDFF}"/>
              </a:ext>
            </a:extLst>
          </p:cNvPr>
          <p:cNvSpPr/>
          <p:nvPr userDrawn="1"/>
        </p:nvSpPr>
        <p:spPr>
          <a:xfrm>
            <a:off x="2684999" y="3346704"/>
            <a:ext cx="164592" cy="164592"/>
          </a:xfrm>
          <a:prstGeom prst="ellipse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1E5BFBE-FB31-40FB-971E-8340FDBDE99A}"/>
              </a:ext>
            </a:extLst>
          </p:cNvPr>
          <p:cNvSpPr/>
          <p:nvPr userDrawn="1"/>
        </p:nvSpPr>
        <p:spPr>
          <a:xfrm>
            <a:off x="4366805" y="3346704"/>
            <a:ext cx="164592" cy="164592"/>
          </a:xfrm>
          <a:prstGeom prst="ellipse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9956DA3-E64C-494F-8908-AC1D9418DC10}"/>
              </a:ext>
            </a:extLst>
          </p:cNvPr>
          <p:cNvSpPr/>
          <p:nvPr userDrawn="1"/>
        </p:nvSpPr>
        <p:spPr>
          <a:xfrm>
            <a:off x="7730417" y="3346704"/>
            <a:ext cx="164592" cy="164592"/>
          </a:xfrm>
          <a:prstGeom prst="ellipse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925B8D3-7699-4838-BB92-099F0752EF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6251" y="2809757"/>
            <a:ext cx="1171388" cy="484441"/>
          </a:xfrm>
        </p:spPr>
        <p:txBody>
          <a:bodyPr rtlCol="0">
            <a:noAutofit/>
          </a:bodyPr>
          <a:lstStyle>
            <a:lvl1pPr marL="0" indent="0">
              <a:buNone/>
              <a:defRPr sz="3500"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F0ED1E4A-D0B2-44B6-AE21-6DC45B20C6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56944" y="3579013"/>
            <a:ext cx="1646588" cy="1907381"/>
          </a:xfrm>
        </p:spPr>
        <p:txBody>
          <a:bodyPr rtlCol="0">
            <a:noAutofit/>
          </a:bodyPr>
          <a:lstStyle>
            <a:lvl1pPr marL="0" indent="0">
              <a:buNone/>
              <a:defRPr lang="ru-RU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4648B297-D9C8-4F98-BBDB-5A2891F949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88286" y="2809757"/>
            <a:ext cx="1171388" cy="484441"/>
          </a:xfrm>
        </p:spPr>
        <p:txBody>
          <a:bodyPr rtlCol="0">
            <a:noAutofit/>
          </a:bodyPr>
          <a:lstStyle>
            <a:lvl1pPr marL="0" indent="0">
              <a:buNone/>
              <a:defRPr sz="3500"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C5B52EBA-EDDF-4C7B-A681-393B771D34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38979" y="3579013"/>
            <a:ext cx="1646588" cy="1907381"/>
          </a:xfrm>
        </p:spPr>
        <p:txBody>
          <a:bodyPr rtlCol="0">
            <a:noAutofit/>
          </a:bodyPr>
          <a:lstStyle>
            <a:lvl1pPr marL="0" indent="0">
              <a:buNone/>
              <a:defRPr lang="ru-RU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97BC10B9-E990-4199-8B1A-8B69D6F40D8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70321" y="2809757"/>
            <a:ext cx="1171388" cy="484441"/>
          </a:xfrm>
        </p:spPr>
        <p:txBody>
          <a:bodyPr rtlCol="0">
            <a:noAutofit/>
          </a:bodyPr>
          <a:lstStyle>
            <a:lvl1pPr marL="0" indent="0">
              <a:buNone/>
              <a:defRPr sz="3500"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5876A64D-FA56-4565-8EBF-B9D51A8B20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21014" y="3579013"/>
            <a:ext cx="1646588" cy="1907381"/>
          </a:xfrm>
        </p:spPr>
        <p:txBody>
          <a:bodyPr rtlCol="0">
            <a:noAutofit/>
          </a:bodyPr>
          <a:lstStyle>
            <a:lvl1pPr marL="0" indent="0">
              <a:buNone/>
              <a:defRPr lang="ru-RU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CA843817-8244-446A-9618-257B5329B46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52356" y="2809757"/>
            <a:ext cx="1171388" cy="484441"/>
          </a:xfrm>
        </p:spPr>
        <p:txBody>
          <a:bodyPr rtlCol="0">
            <a:noAutofit/>
          </a:bodyPr>
          <a:lstStyle>
            <a:lvl1pPr marL="0" indent="0">
              <a:buNone/>
              <a:defRPr sz="3500"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86A6FE38-5036-4D35-93E4-07C5DEC4010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03049" y="3579013"/>
            <a:ext cx="1646588" cy="1907381"/>
          </a:xfrm>
        </p:spPr>
        <p:txBody>
          <a:bodyPr rtlCol="0">
            <a:noAutofit/>
          </a:bodyPr>
          <a:lstStyle>
            <a:lvl1pPr marL="0" indent="0">
              <a:buNone/>
              <a:defRPr lang="ru-RU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1966E981-C557-4255-9DCC-162A429B5EE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34391" y="2809757"/>
            <a:ext cx="1171388" cy="484441"/>
          </a:xfrm>
        </p:spPr>
        <p:txBody>
          <a:bodyPr rtlCol="0">
            <a:noAutofit/>
          </a:bodyPr>
          <a:lstStyle>
            <a:lvl1pPr marL="0" indent="0">
              <a:buNone/>
              <a:defRPr sz="3500"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C386D796-CB69-4D7D-9C52-C41187CC88D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85084" y="3579013"/>
            <a:ext cx="1646588" cy="1907381"/>
          </a:xfrm>
        </p:spPr>
        <p:txBody>
          <a:bodyPr rtlCol="0">
            <a:noAutofit/>
          </a:bodyPr>
          <a:lstStyle>
            <a:lvl1pPr marL="0" indent="0">
              <a:buNone/>
              <a:defRPr lang="ru-RU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24441BBA-89B7-4AE6-91F6-04DB373B54F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16424" y="2809757"/>
            <a:ext cx="1171388" cy="484441"/>
          </a:xfrm>
        </p:spPr>
        <p:txBody>
          <a:bodyPr rtlCol="0">
            <a:noAutofit/>
          </a:bodyPr>
          <a:lstStyle>
            <a:lvl1pPr marL="0" indent="0">
              <a:buNone/>
              <a:defRPr sz="3500"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B117E4C6-D10A-4738-8283-D63AB1B314D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67117" y="3579013"/>
            <a:ext cx="1646588" cy="1907381"/>
          </a:xfrm>
        </p:spPr>
        <p:txBody>
          <a:bodyPr rtlCol="0">
            <a:noAutofit/>
          </a:bodyPr>
          <a:lstStyle>
            <a:lvl1pPr marL="0" indent="0">
              <a:buNone/>
              <a:defRPr lang="ru-RU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5231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 t="-6775" b="-5725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75CBB-4E7D-408E-AF76-442117F41B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447556"/>
            <a:ext cx="4367531" cy="474519"/>
          </a:xfrm>
        </p:spPr>
        <p:txBody>
          <a:bodyPr rtlCol="0">
            <a:noAutofit/>
          </a:bodyPr>
          <a:lstStyle>
            <a:lvl1pPr marL="0" indent="0" algn="ctr">
              <a:buNone/>
              <a:defRPr sz="30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07700 987654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1663690"/>
            <a:ext cx="10117959" cy="1517356"/>
          </a:xfrm>
        </p:spPr>
        <p:txBody>
          <a:bodyPr rtlCol="0">
            <a:noAutofit/>
          </a:bodyPr>
          <a:lstStyle>
            <a:lvl1pPr algn="ctr">
              <a:defRPr sz="100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Thank you!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4152286"/>
            <a:ext cx="4367531" cy="28800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3264670"/>
            <a:ext cx="10090287" cy="606659"/>
          </a:xfrm>
        </p:spPr>
        <p:txBody>
          <a:bodyPr rtlCol="0">
            <a:noAutofit/>
          </a:bodyPr>
          <a:lstStyle>
            <a:lvl1pPr marL="0" indent="0" algn="ctr">
              <a:buNone/>
              <a:defRPr sz="3000" b="0" i="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en-GB" noProof="0"/>
              <a:t>ALEXANDER MARTENSSON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AB1BF5-25AE-4D07-8C5B-8ED82109AAFD}"/>
              </a:ext>
            </a:extLst>
          </p:cNvPr>
          <p:cNvSpPr/>
          <p:nvPr userDrawn="1"/>
        </p:nvSpPr>
        <p:spPr>
          <a:xfrm>
            <a:off x="376428" y="374904"/>
            <a:ext cx="11439144" cy="6108192"/>
          </a:xfrm>
          <a:prstGeom prst="rect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356ECE-618B-4CAE-B0AA-1F1C86CF382A}"/>
              </a:ext>
            </a:extLst>
          </p:cNvPr>
          <p:cNvSpPr/>
          <p:nvPr userDrawn="1"/>
        </p:nvSpPr>
        <p:spPr>
          <a:xfrm>
            <a:off x="445008" y="443484"/>
            <a:ext cx="11301984" cy="5971032"/>
          </a:xfrm>
          <a:prstGeom prst="rect">
            <a:avLst/>
          </a:prstGeom>
          <a:noFill/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62C84D-B809-41CE-8FCD-935E2343985F}"/>
              </a:ext>
            </a:extLst>
          </p:cNvPr>
          <p:cNvCxnSpPr/>
          <p:nvPr userDrawn="1"/>
        </p:nvCxnSpPr>
        <p:spPr>
          <a:xfrm>
            <a:off x="5711952" y="5004104"/>
            <a:ext cx="768096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>
            <a:extLst>
              <a:ext uri="{FF2B5EF4-FFF2-40B4-BE49-F238E27FC236}">
                <a16:creationId xmlns:a16="http://schemas.microsoft.com/office/drawing/2014/main" id="{B0670BD7-5166-40F4-A6FC-B5B1D91577B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08400" y="2987075"/>
            <a:ext cx="4975200" cy="114227"/>
          </a:xfrm>
          <a:prstGeom prst="rect">
            <a:avLst/>
          </a:prstGeom>
        </p:spPr>
      </p:pic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21AF3F24-9D59-456A-9130-8C4049C34FA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5423227"/>
            <a:ext cx="6400800" cy="474519"/>
          </a:xfrm>
        </p:spPr>
        <p:txBody>
          <a:bodyPr rtlCol="0">
            <a:noAutofit/>
          </a:bodyPr>
          <a:lstStyle>
            <a:lvl1pPr marL="0" indent="0" algn="ctr">
              <a:buNone/>
              <a:defRPr sz="30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MARTENSSON@EXAMPLE.COM</a:t>
            </a:r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716B9C4F-E33C-4EA7-A4F7-A2137CFCF2F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5121518"/>
            <a:ext cx="4367531" cy="28800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Email address</a:t>
            </a:r>
          </a:p>
        </p:txBody>
      </p:sp>
    </p:spTree>
    <p:extLst>
      <p:ext uri="{BB962C8B-B14F-4D97-AF65-F5344CB8AC3E}">
        <p14:creationId xmlns:p14="http://schemas.microsoft.com/office/powerpoint/2010/main" val="8847201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EDD611DF-9DFE-B043-8BAE-EE27852FDA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192000" cy="6858000"/>
          </a:xfrm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447556"/>
            <a:ext cx="4367531" cy="474519"/>
          </a:xfrm>
        </p:spPr>
        <p:txBody>
          <a:bodyPr rtlCol="0">
            <a:noAutofit/>
          </a:bodyPr>
          <a:lstStyle>
            <a:lvl1pPr marL="0" indent="0" algn="ctr">
              <a:buNone/>
              <a:defRPr sz="30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07700 987654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1663690"/>
            <a:ext cx="10117959" cy="1517356"/>
          </a:xfrm>
        </p:spPr>
        <p:txBody>
          <a:bodyPr rtlCol="0">
            <a:noAutofit/>
          </a:bodyPr>
          <a:lstStyle>
            <a:lvl1pPr algn="ctr">
              <a:defRPr sz="100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Thank you!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4152286"/>
            <a:ext cx="4367531" cy="28800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3264670"/>
            <a:ext cx="10090287" cy="606659"/>
          </a:xfrm>
        </p:spPr>
        <p:txBody>
          <a:bodyPr rtlCol="0">
            <a:noAutofit/>
          </a:bodyPr>
          <a:lstStyle>
            <a:lvl1pPr marL="0" indent="0" algn="ctr">
              <a:buNone/>
              <a:defRPr sz="3000" b="0" i="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en-GB" noProof="0"/>
              <a:t>ALEXANDER MARTENSSON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AB1BF5-25AE-4D07-8C5B-8ED82109AAFD}"/>
              </a:ext>
            </a:extLst>
          </p:cNvPr>
          <p:cNvSpPr/>
          <p:nvPr userDrawn="1"/>
        </p:nvSpPr>
        <p:spPr>
          <a:xfrm>
            <a:off x="376428" y="374904"/>
            <a:ext cx="11439144" cy="6108192"/>
          </a:xfrm>
          <a:prstGeom prst="rect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356ECE-618B-4CAE-B0AA-1F1C86CF382A}"/>
              </a:ext>
            </a:extLst>
          </p:cNvPr>
          <p:cNvSpPr/>
          <p:nvPr userDrawn="1"/>
        </p:nvSpPr>
        <p:spPr>
          <a:xfrm>
            <a:off x="445008" y="443484"/>
            <a:ext cx="11301984" cy="5971032"/>
          </a:xfrm>
          <a:prstGeom prst="rect">
            <a:avLst/>
          </a:prstGeom>
          <a:noFill/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62C84D-B809-41CE-8FCD-935E2343985F}"/>
              </a:ext>
            </a:extLst>
          </p:cNvPr>
          <p:cNvCxnSpPr/>
          <p:nvPr userDrawn="1"/>
        </p:nvCxnSpPr>
        <p:spPr>
          <a:xfrm>
            <a:off x="5711952" y="5004104"/>
            <a:ext cx="768096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21AF3F24-9D59-456A-9130-8C4049C34FA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423227"/>
            <a:ext cx="5920556" cy="474519"/>
          </a:xfrm>
        </p:spPr>
        <p:txBody>
          <a:bodyPr rtlCol="0">
            <a:noAutofit/>
          </a:bodyPr>
          <a:lstStyle>
            <a:lvl1pPr marL="0" indent="0" algn="ctr">
              <a:buNone/>
              <a:defRPr sz="30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MARTENSSON@GMAIL.COM</a:t>
            </a:r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716B9C4F-E33C-4EA7-A4F7-A2137CFCF2F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5121518"/>
            <a:ext cx="4367531" cy="28800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Email address</a:t>
            </a:r>
          </a:p>
        </p:txBody>
      </p:sp>
    </p:spTree>
    <p:extLst>
      <p:ext uri="{BB962C8B-B14F-4D97-AF65-F5344CB8AC3E}">
        <p14:creationId xmlns:p14="http://schemas.microsoft.com/office/powerpoint/2010/main" val="3148106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C0C995-565B-4516-BC98-CCDEE529B1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289328"/>
            <a:ext cx="10117959" cy="1517356"/>
          </a:xfrm>
        </p:spPr>
        <p:txBody>
          <a:bodyPr rtlCol="0">
            <a:noAutofit/>
          </a:bodyPr>
          <a:lstStyle>
            <a:lvl1pPr algn="ctr">
              <a:defRPr sz="100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  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AB1BF5-25AE-4D07-8C5B-8ED82109AAFD}"/>
              </a:ext>
            </a:extLst>
          </p:cNvPr>
          <p:cNvSpPr/>
          <p:nvPr userDrawn="1"/>
        </p:nvSpPr>
        <p:spPr>
          <a:xfrm>
            <a:off x="376428" y="374904"/>
            <a:ext cx="11439144" cy="6108192"/>
          </a:xfrm>
          <a:prstGeom prst="rect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356ECE-618B-4CAE-B0AA-1F1C86CF382A}"/>
              </a:ext>
            </a:extLst>
          </p:cNvPr>
          <p:cNvSpPr/>
          <p:nvPr userDrawn="1"/>
        </p:nvSpPr>
        <p:spPr>
          <a:xfrm>
            <a:off x="445008" y="443484"/>
            <a:ext cx="11301984" cy="5971032"/>
          </a:xfrm>
          <a:prstGeom prst="rect">
            <a:avLst/>
          </a:prstGeom>
          <a:noFill/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B0670BD7-5166-40F4-A6FC-B5B1D91577B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08400" y="3612713"/>
            <a:ext cx="4975200" cy="114227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16A87704-FE99-4EBD-97FB-FBB15A227FC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37021" y="3890308"/>
            <a:ext cx="10117959" cy="606659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000" b="0" i="0">
                <a:solidFill>
                  <a:schemeClr val="bg2"/>
                </a:solidFill>
              </a:defRPr>
            </a:lvl1pPr>
          </a:lstStyle>
          <a:p>
            <a:pPr marL="228600" lvl="0" indent="-228600" algn="ctr" rtl="0"/>
            <a:r>
              <a:rPr lang="en-GB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13518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4D6B2F7A-6215-4548-B8BA-BFBFA46660CF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4B419-8728-4000-B6EF-1ECF88F8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FC5F7-2AC0-4A53-8E2A-D6A7F4B4D7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52986"/>
            <a:ext cx="10515600" cy="904875"/>
          </a:xfrm>
        </p:spPr>
        <p:txBody>
          <a:bodyPr rtlCol="0"/>
          <a:lstStyle>
            <a:lvl1pPr algn="ctr">
              <a:defRPr b="0"/>
            </a:lvl1pPr>
          </a:lstStyle>
          <a:p>
            <a:pPr rtl="0"/>
            <a:r>
              <a:rPr lang="en-GB" noProof="0"/>
              <a:t>Divider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16B06F-92DB-40BB-B026-E443732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F27C1-06BD-4F55-BB58-DC1D08921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15" name="Graphic 13">
            <a:extLst>
              <a:ext uri="{FF2B5EF4-FFF2-40B4-BE49-F238E27FC236}">
                <a16:creationId xmlns:a16="http://schemas.microsoft.com/office/drawing/2014/main" id="{6B7C1ECA-416B-4ED3-9B96-F05BED98E498}"/>
              </a:ext>
            </a:extLst>
          </p:cNvPr>
          <p:cNvSpPr/>
          <p:nvPr/>
        </p:nvSpPr>
        <p:spPr>
          <a:xfrm>
            <a:off x="4534478" y="1568994"/>
            <a:ext cx="3123044" cy="139083"/>
          </a:xfrm>
          <a:custGeom>
            <a:avLst/>
            <a:gdLst>
              <a:gd name="connsiteX0" fmla="*/ 281882 w 3123043"/>
              <a:gd name="connsiteY0" fmla="*/ 78315 h 139082"/>
              <a:gd name="connsiteX1" fmla="*/ 12567 w 3123043"/>
              <a:gd name="connsiteY1" fmla="*/ 78315 h 139082"/>
              <a:gd name="connsiteX2" fmla="*/ 12567 w 3123043"/>
              <a:gd name="connsiteY2" fmla="*/ 65671 h 139082"/>
              <a:gd name="connsiteX3" fmla="*/ 1155576 w 3123043"/>
              <a:gd name="connsiteY3" fmla="*/ 65671 h 139082"/>
              <a:gd name="connsiteX4" fmla="*/ 1350292 w 3123043"/>
              <a:gd name="connsiteY4" fmla="*/ 12567 h 139082"/>
              <a:gd name="connsiteX5" fmla="*/ 1466616 w 3123043"/>
              <a:gd name="connsiteY5" fmla="*/ 65671 h 139082"/>
              <a:gd name="connsiteX6" fmla="*/ 1495697 w 3123043"/>
              <a:gd name="connsiteY6" fmla="*/ 65671 h 139082"/>
              <a:gd name="connsiteX7" fmla="*/ 1551330 w 3123043"/>
              <a:gd name="connsiteY7" fmla="*/ 15096 h 139082"/>
              <a:gd name="connsiteX8" fmla="*/ 1606963 w 3123043"/>
              <a:gd name="connsiteY8" fmla="*/ 65671 h 139082"/>
              <a:gd name="connsiteX9" fmla="*/ 1636044 w 3123043"/>
              <a:gd name="connsiteY9" fmla="*/ 65671 h 139082"/>
              <a:gd name="connsiteX10" fmla="*/ 1752368 w 3123043"/>
              <a:gd name="connsiteY10" fmla="*/ 12567 h 139082"/>
              <a:gd name="connsiteX11" fmla="*/ 1947084 w 3123043"/>
              <a:gd name="connsiteY11" fmla="*/ 65671 h 139082"/>
              <a:gd name="connsiteX12" fmla="*/ 3119174 w 3123043"/>
              <a:gd name="connsiteY12" fmla="*/ 65671 h 139082"/>
              <a:gd name="connsiteX13" fmla="*/ 3119174 w 3123043"/>
              <a:gd name="connsiteY13" fmla="*/ 78315 h 139082"/>
              <a:gd name="connsiteX14" fmla="*/ 2824571 w 3123043"/>
              <a:gd name="connsiteY14" fmla="*/ 78315 h 139082"/>
              <a:gd name="connsiteX15" fmla="*/ 2824571 w 3123043"/>
              <a:gd name="connsiteY15" fmla="*/ 79579 h 139082"/>
              <a:gd name="connsiteX16" fmla="*/ 2097546 w 3123043"/>
              <a:gd name="connsiteY16" fmla="*/ 78315 h 139082"/>
              <a:gd name="connsiteX17" fmla="*/ 1987544 w 3123043"/>
              <a:gd name="connsiteY17" fmla="*/ 78315 h 139082"/>
              <a:gd name="connsiteX18" fmla="*/ 1751103 w 3123043"/>
              <a:gd name="connsiteY18" fmla="*/ 131419 h 139082"/>
              <a:gd name="connsiteX19" fmla="*/ 1634780 w 3123043"/>
              <a:gd name="connsiteY19" fmla="*/ 78315 h 139082"/>
              <a:gd name="connsiteX20" fmla="*/ 1605699 w 3123043"/>
              <a:gd name="connsiteY20" fmla="*/ 78315 h 139082"/>
              <a:gd name="connsiteX21" fmla="*/ 1551330 w 3123043"/>
              <a:gd name="connsiteY21" fmla="*/ 128891 h 139082"/>
              <a:gd name="connsiteX22" fmla="*/ 1495697 w 3123043"/>
              <a:gd name="connsiteY22" fmla="*/ 78315 h 139082"/>
              <a:gd name="connsiteX23" fmla="*/ 1466616 w 3123043"/>
              <a:gd name="connsiteY23" fmla="*/ 78315 h 139082"/>
              <a:gd name="connsiteX24" fmla="*/ 1350292 w 3123043"/>
              <a:gd name="connsiteY24" fmla="*/ 131419 h 139082"/>
              <a:gd name="connsiteX25" fmla="*/ 1113851 w 3123043"/>
              <a:gd name="connsiteY25" fmla="*/ 78315 h 139082"/>
              <a:gd name="connsiteX26" fmla="*/ 1005113 w 3123043"/>
              <a:gd name="connsiteY26" fmla="*/ 78315 h 139082"/>
              <a:gd name="connsiteX27" fmla="*/ 281882 w 3123043"/>
              <a:gd name="connsiteY27" fmla="*/ 78315 h 139082"/>
              <a:gd name="connsiteX28" fmla="*/ 281882 w 3123043"/>
              <a:gd name="connsiteY28" fmla="*/ 78315 h 13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123043" h="139082">
                <a:moveTo>
                  <a:pt x="281882" y="78315"/>
                </a:moveTo>
                <a:lnTo>
                  <a:pt x="12567" y="78315"/>
                </a:lnTo>
                <a:lnTo>
                  <a:pt x="12567" y="65671"/>
                </a:lnTo>
                <a:lnTo>
                  <a:pt x="1155576" y="65671"/>
                </a:lnTo>
                <a:cubicBezTo>
                  <a:pt x="1260520" y="55556"/>
                  <a:pt x="1350292" y="12567"/>
                  <a:pt x="1350292" y="12567"/>
                </a:cubicBezTo>
                <a:cubicBezTo>
                  <a:pt x="1397074" y="47970"/>
                  <a:pt x="1440063" y="60614"/>
                  <a:pt x="1466616" y="65671"/>
                </a:cubicBezTo>
                <a:lnTo>
                  <a:pt x="1495697" y="65671"/>
                </a:lnTo>
                <a:cubicBezTo>
                  <a:pt x="1502019" y="23946"/>
                  <a:pt x="1534893" y="15096"/>
                  <a:pt x="1551330" y="15096"/>
                </a:cubicBezTo>
                <a:cubicBezTo>
                  <a:pt x="1567767" y="15096"/>
                  <a:pt x="1600641" y="23946"/>
                  <a:pt x="1606963" y="65671"/>
                </a:cubicBezTo>
                <a:lnTo>
                  <a:pt x="1636044" y="65671"/>
                </a:lnTo>
                <a:cubicBezTo>
                  <a:pt x="1662596" y="60614"/>
                  <a:pt x="1705585" y="46705"/>
                  <a:pt x="1752368" y="12567"/>
                </a:cubicBezTo>
                <a:cubicBezTo>
                  <a:pt x="1752368" y="12567"/>
                  <a:pt x="1842140" y="55556"/>
                  <a:pt x="1947084" y="65671"/>
                </a:cubicBezTo>
                <a:lnTo>
                  <a:pt x="3119174" y="65671"/>
                </a:lnTo>
                <a:lnTo>
                  <a:pt x="3119174" y="78315"/>
                </a:lnTo>
                <a:lnTo>
                  <a:pt x="2824571" y="78315"/>
                </a:lnTo>
                <a:lnTo>
                  <a:pt x="2824571" y="79579"/>
                </a:lnTo>
                <a:lnTo>
                  <a:pt x="2097546" y="78315"/>
                </a:lnTo>
                <a:lnTo>
                  <a:pt x="1987544" y="78315"/>
                </a:lnTo>
                <a:cubicBezTo>
                  <a:pt x="1867427" y="79579"/>
                  <a:pt x="1751103" y="131419"/>
                  <a:pt x="1751103" y="131419"/>
                </a:cubicBezTo>
                <a:cubicBezTo>
                  <a:pt x="1704321" y="96016"/>
                  <a:pt x="1661332" y="83373"/>
                  <a:pt x="1634780" y="78315"/>
                </a:cubicBezTo>
                <a:lnTo>
                  <a:pt x="1605699" y="78315"/>
                </a:lnTo>
                <a:cubicBezTo>
                  <a:pt x="1599377" y="118775"/>
                  <a:pt x="1567767" y="128891"/>
                  <a:pt x="1551330" y="128891"/>
                </a:cubicBezTo>
                <a:cubicBezTo>
                  <a:pt x="1534893" y="128891"/>
                  <a:pt x="1502019" y="121304"/>
                  <a:pt x="1495697" y="78315"/>
                </a:cubicBezTo>
                <a:lnTo>
                  <a:pt x="1466616" y="78315"/>
                </a:lnTo>
                <a:cubicBezTo>
                  <a:pt x="1440063" y="83373"/>
                  <a:pt x="1397074" y="97281"/>
                  <a:pt x="1350292" y="131419"/>
                </a:cubicBezTo>
                <a:cubicBezTo>
                  <a:pt x="1350292" y="131419"/>
                  <a:pt x="1235232" y="79579"/>
                  <a:pt x="1113851" y="78315"/>
                </a:cubicBezTo>
                <a:lnTo>
                  <a:pt x="1005113" y="78315"/>
                </a:lnTo>
                <a:lnTo>
                  <a:pt x="281882" y="78315"/>
                </a:lnTo>
                <a:lnTo>
                  <a:pt x="281882" y="78315"/>
                </a:lnTo>
                <a:close/>
              </a:path>
            </a:pathLst>
          </a:custGeom>
          <a:solidFill>
            <a:schemeClr val="bg2"/>
          </a:solidFill>
          <a:ln w="1262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85C8FD-6063-414E-B2AC-D07168DE1813}"/>
              </a:ext>
            </a:extLst>
          </p:cNvPr>
          <p:cNvSpPr/>
          <p:nvPr userDrawn="1"/>
        </p:nvSpPr>
        <p:spPr>
          <a:xfrm>
            <a:off x="0" y="2483224"/>
            <a:ext cx="12192000" cy="3465576"/>
          </a:xfrm>
          <a:prstGeom prst="rect">
            <a:avLst/>
          </a:prstGeom>
          <a:blipFill>
            <a:blip r:embed="rId2"/>
            <a:srcRect/>
            <a:stretch>
              <a:fillRect t="-48945" b="-48945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A38A80-B4F3-4560-B2F9-C0652AAB2188}"/>
              </a:ext>
            </a:extLst>
          </p:cNvPr>
          <p:cNvSpPr/>
          <p:nvPr userDrawn="1"/>
        </p:nvSpPr>
        <p:spPr>
          <a:xfrm>
            <a:off x="0" y="2483223"/>
            <a:ext cx="12192000" cy="3465576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14241DF-0B07-491C-8CA2-1BD10F84525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1882722"/>
            <a:ext cx="10515600" cy="46859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en-US" sz="1800"/>
            </a:lvl1pPr>
          </a:lstStyle>
          <a:p>
            <a:pPr marL="228600" lvl="0" indent="-228600" algn="ctr" rtl="0"/>
            <a:r>
              <a:rPr lang="en-GB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72784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F4CE-F455-4A31-8ED6-5841DF599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82F029-D8CC-4FE7-9C30-98E576ED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891442-6C1A-4969-A4A2-EFCF20E79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457F0D-7504-4879-BCFD-DDEA424C0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0CCCB36-FE7F-43C1-810B-49BBAB49486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12432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4197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B6609-6A41-45F4-9B8B-9A6DEABB9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FD4558-495E-4FE3-B256-7B6A8637C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C0E450-E490-45F1-909F-5831583C5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D7E109-C0EE-4D25-9A01-E58D7476D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C48FC5-1EDF-4F7E-9E82-D342C4D4590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12432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245FF27-1D81-4487-86EE-A8826AB3331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12432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7265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85B3E-9C3B-48E3-BA88-7B18BAC8B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55B65-81AB-463F-B78F-208BABF73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14494-7E7B-41F9-984C-51671FC7B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932FB9-9355-4718-A3AF-2991AEFD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0E064FB-456B-4012-A632-907E0F6363E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66900"/>
            <a:ext cx="5157787" cy="445824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224228-301B-4143-AE44-555A65ECB36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488937"/>
            <a:ext cx="5157787" cy="3461014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21B5496-F2D7-450B-A1AF-12FC29E4548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66900"/>
            <a:ext cx="5183188" cy="445824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D087222D-3611-4518-AD76-AC2E042CD5A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488937"/>
            <a:ext cx="5183188" cy="3461014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6017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4A7545D6-9827-7E4A-AB92-664BB510D96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192000" cy="6858000"/>
          </a:xfrm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5380844"/>
            <a:ext cx="4367531" cy="324417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289328"/>
            <a:ext cx="10117959" cy="1517356"/>
          </a:xfrm>
        </p:spPr>
        <p:txBody>
          <a:bodyPr rtlCol="0">
            <a:noAutofit/>
          </a:bodyPr>
          <a:lstStyle>
            <a:lvl1pPr algn="ctr">
              <a:defRPr sz="100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    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5034596"/>
            <a:ext cx="4367531" cy="324417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3890308"/>
            <a:ext cx="10090287" cy="606659"/>
          </a:xfrm>
        </p:spPr>
        <p:txBody>
          <a:bodyPr rtlCol="0">
            <a:noAutofit/>
          </a:bodyPr>
          <a:lstStyle>
            <a:lvl1pPr marL="0" indent="0" algn="ctr">
              <a:buNone/>
              <a:defRPr sz="3000" b="0" i="0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en-GB" noProof="0"/>
              <a:t>PRESENTATION TAGLINE</a:t>
            </a:r>
          </a:p>
        </p:txBody>
      </p:sp>
    </p:spTree>
    <p:extLst>
      <p:ext uri="{BB962C8B-B14F-4D97-AF65-F5344CB8AC3E}">
        <p14:creationId xmlns:p14="http://schemas.microsoft.com/office/powerpoint/2010/main" val="1359005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0DEAF0-9B16-4335-875E-3D5B654FA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0122F-A667-467F-9ABE-57A77934D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B5B8C5-3BA1-4EE6-9D72-5F3863E69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Graphic 12">
            <a:extLst>
              <a:ext uri="{FF2B5EF4-FFF2-40B4-BE49-F238E27FC236}">
                <a16:creationId xmlns:a16="http://schemas.microsoft.com/office/drawing/2014/main" id="{ACBF854A-65B9-4A5D-97C6-BA041A37CD22}"/>
              </a:ext>
            </a:extLst>
          </p:cNvPr>
          <p:cNvSpPr/>
          <p:nvPr userDrawn="1"/>
        </p:nvSpPr>
        <p:spPr>
          <a:xfrm>
            <a:off x="1442364" y="2135538"/>
            <a:ext cx="2727084" cy="139525"/>
          </a:xfrm>
          <a:custGeom>
            <a:avLst/>
            <a:gdLst>
              <a:gd name="connsiteX0" fmla="*/ 67167 w 2727084"/>
              <a:gd name="connsiteY0" fmla="*/ 78582 h 139525"/>
              <a:gd name="connsiteX1" fmla="*/ 12625 w 2727084"/>
              <a:gd name="connsiteY1" fmla="*/ 78582 h 139525"/>
              <a:gd name="connsiteX2" fmla="*/ 12625 w 2727084"/>
              <a:gd name="connsiteY2" fmla="*/ 65898 h 139525"/>
              <a:gd name="connsiteX3" fmla="*/ 956323 w 2727084"/>
              <a:gd name="connsiteY3" fmla="*/ 65898 h 139525"/>
              <a:gd name="connsiteX4" fmla="*/ 1151658 w 2727084"/>
              <a:gd name="connsiteY4" fmla="*/ 12625 h 139525"/>
              <a:gd name="connsiteX5" fmla="*/ 1268352 w 2727084"/>
              <a:gd name="connsiteY5" fmla="*/ 65898 h 139525"/>
              <a:gd name="connsiteX6" fmla="*/ 1297526 w 2727084"/>
              <a:gd name="connsiteY6" fmla="*/ 65898 h 139525"/>
              <a:gd name="connsiteX7" fmla="*/ 1353336 w 2727084"/>
              <a:gd name="connsiteY7" fmla="*/ 15162 h 139525"/>
              <a:gd name="connsiteX8" fmla="*/ 1409146 w 2727084"/>
              <a:gd name="connsiteY8" fmla="*/ 65898 h 139525"/>
              <a:gd name="connsiteX9" fmla="*/ 1438319 w 2727084"/>
              <a:gd name="connsiteY9" fmla="*/ 65898 h 139525"/>
              <a:gd name="connsiteX10" fmla="*/ 1555013 w 2727084"/>
              <a:gd name="connsiteY10" fmla="*/ 12625 h 139525"/>
              <a:gd name="connsiteX11" fmla="*/ 1750348 w 2727084"/>
              <a:gd name="connsiteY11" fmla="*/ 65898 h 139525"/>
              <a:gd name="connsiteX12" fmla="*/ 2723220 w 2727084"/>
              <a:gd name="connsiteY12" fmla="*/ 65898 h 139525"/>
              <a:gd name="connsiteX13" fmla="*/ 2723220 w 2727084"/>
              <a:gd name="connsiteY13" fmla="*/ 78582 h 139525"/>
              <a:gd name="connsiteX14" fmla="*/ 2630626 w 2727084"/>
              <a:gd name="connsiteY14" fmla="*/ 78582 h 139525"/>
              <a:gd name="connsiteX15" fmla="*/ 2630626 w 2727084"/>
              <a:gd name="connsiteY15" fmla="*/ 79851 h 139525"/>
              <a:gd name="connsiteX16" fmla="*/ 1901289 w 2727084"/>
              <a:gd name="connsiteY16" fmla="*/ 78582 h 139525"/>
              <a:gd name="connsiteX17" fmla="*/ 1790937 w 2727084"/>
              <a:gd name="connsiteY17" fmla="*/ 78582 h 139525"/>
              <a:gd name="connsiteX18" fmla="*/ 1553745 w 2727084"/>
              <a:gd name="connsiteY18" fmla="*/ 131855 h 139525"/>
              <a:gd name="connsiteX19" fmla="*/ 1437051 w 2727084"/>
              <a:gd name="connsiteY19" fmla="*/ 78582 h 139525"/>
              <a:gd name="connsiteX20" fmla="*/ 1407877 w 2727084"/>
              <a:gd name="connsiteY20" fmla="*/ 78582 h 139525"/>
              <a:gd name="connsiteX21" fmla="*/ 1353336 w 2727084"/>
              <a:gd name="connsiteY21" fmla="*/ 129319 h 139525"/>
              <a:gd name="connsiteX22" fmla="*/ 1297526 w 2727084"/>
              <a:gd name="connsiteY22" fmla="*/ 78582 h 139525"/>
              <a:gd name="connsiteX23" fmla="*/ 1268352 w 2727084"/>
              <a:gd name="connsiteY23" fmla="*/ 78582 h 139525"/>
              <a:gd name="connsiteX24" fmla="*/ 1151658 w 2727084"/>
              <a:gd name="connsiteY24" fmla="*/ 131855 h 139525"/>
              <a:gd name="connsiteX25" fmla="*/ 914465 w 2727084"/>
              <a:gd name="connsiteY25" fmla="*/ 78582 h 139525"/>
              <a:gd name="connsiteX26" fmla="*/ 805382 w 2727084"/>
              <a:gd name="connsiteY26" fmla="*/ 78582 h 139525"/>
              <a:gd name="connsiteX27" fmla="*/ 67167 w 2727084"/>
              <a:gd name="connsiteY27" fmla="*/ 78582 h 139525"/>
              <a:gd name="connsiteX28" fmla="*/ 67167 w 2727084"/>
              <a:gd name="connsiteY28" fmla="*/ 78582 h 13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727084" h="139525">
                <a:moveTo>
                  <a:pt x="67167" y="78582"/>
                </a:moveTo>
                <a:lnTo>
                  <a:pt x="12625" y="78582"/>
                </a:lnTo>
                <a:lnTo>
                  <a:pt x="12625" y="65898"/>
                </a:lnTo>
                <a:lnTo>
                  <a:pt x="956323" y="65898"/>
                </a:lnTo>
                <a:cubicBezTo>
                  <a:pt x="1061601" y="55751"/>
                  <a:pt x="1151658" y="12625"/>
                  <a:pt x="1151658" y="12625"/>
                </a:cubicBezTo>
                <a:cubicBezTo>
                  <a:pt x="1198589" y="48140"/>
                  <a:pt x="1241715" y="60824"/>
                  <a:pt x="1268352" y="65898"/>
                </a:cubicBezTo>
                <a:lnTo>
                  <a:pt x="1297526" y="65898"/>
                </a:lnTo>
                <a:cubicBezTo>
                  <a:pt x="1303868" y="24041"/>
                  <a:pt x="1336846" y="15162"/>
                  <a:pt x="1353336" y="15162"/>
                </a:cubicBezTo>
                <a:cubicBezTo>
                  <a:pt x="1369825" y="15162"/>
                  <a:pt x="1402804" y="24041"/>
                  <a:pt x="1409146" y="65898"/>
                </a:cubicBezTo>
                <a:lnTo>
                  <a:pt x="1438319" y="65898"/>
                </a:lnTo>
                <a:cubicBezTo>
                  <a:pt x="1464956" y="60824"/>
                  <a:pt x="1508082" y="46872"/>
                  <a:pt x="1555013" y="12625"/>
                </a:cubicBezTo>
                <a:cubicBezTo>
                  <a:pt x="1555013" y="12625"/>
                  <a:pt x="1645070" y="55751"/>
                  <a:pt x="1750348" y="65898"/>
                </a:cubicBezTo>
                <a:lnTo>
                  <a:pt x="2723220" y="65898"/>
                </a:lnTo>
                <a:lnTo>
                  <a:pt x="2723220" y="78582"/>
                </a:lnTo>
                <a:lnTo>
                  <a:pt x="2630626" y="78582"/>
                </a:lnTo>
                <a:lnTo>
                  <a:pt x="2630626" y="79851"/>
                </a:lnTo>
                <a:lnTo>
                  <a:pt x="1901289" y="78582"/>
                </a:lnTo>
                <a:lnTo>
                  <a:pt x="1790937" y="78582"/>
                </a:lnTo>
                <a:cubicBezTo>
                  <a:pt x="1670438" y="79851"/>
                  <a:pt x="1553745" y="131855"/>
                  <a:pt x="1553745" y="131855"/>
                </a:cubicBezTo>
                <a:cubicBezTo>
                  <a:pt x="1506813" y="96340"/>
                  <a:pt x="1463687" y="83656"/>
                  <a:pt x="1437051" y="78582"/>
                </a:cubicBezTo>
                <a:lnTo>
                  <a:pt x="1407877" y="78582"/>
                </a:lnTo>
                <a:cubicBezTo>
                  <a:pt x="1401535" y="119171"/>
                  <a:pt x="1369825" y="129319"/>
                  <a:pt x="1353336" y="129319"/>
                </a:cubicBezTo>
                <a:cubicBezTo>
                  <a:pt x="1336846" y="129319"/>
                  <a:pt x="1303868" y="121708"/>
                  <a:pt x="1297526" y="78582"/>
                </a:cubicBezTo>
                <a:lnTo>
                  <a:pt x="1268352" y="78582"/>
                </a:lnTo>
                <a:cubicBezTo>
                  <a:pt x="1241715" y="83656"/>
                  <a:pt x="1198589" y="97608"/>
                  <a:pt x="1151658" y="131855"/>
                </a:cubicBezTo>
                <a:cubicBezTo>
                  <a:pt x="1151658" y="131855"/>
                  <a:pt x="1036233" y="79851"/>
                  <a:pt x="914465" y="78582"/>
                </a:cubicBezTo>
                <a:lnTo>
                  <a:pt x="805382" y="78582"/>
                </a:lnTo>
                <a:lnTo>
                  <a:pt x="67167" y="78582"/>
                </a:lnTo>
                <a:lnTo>
                  <a:pt x="67167" y="78582"/>
                </a:lnTo>
                <a:close/>
              </a:path>
            </a:pathLst>
          </a:custGeom>
          <a:solidFill>
            <a:schemeClr val="bg2"/>
          </a:solidFill>
          <a:ln w="1264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E8E02D-385B-477A-BAE1-4A97C6E9D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08050"/>
            <a:ext cx="3932237" cy="114934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E6CA7378-0B2D-435D-B34B-744CA89114A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353200"/>
            <a:ext cx="3932237" cy="35157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BB017D3-0E4A-43F4-BC02-DB826A7FDC3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908051"/>
            <a:ext cx="6172200" cy="4957762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3421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0DEAF0-9B16-4335-875E-3D5B654FA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0122F-A667-467F-9ABE-57A77934D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B5B8C5-3BA1-4EE6-9D72-5F3863E69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Graphic 12">
            <a:extLst>
              <a:ext uri="{FF2B5EF4-FFF2-40B4-BE49-F238E27FC236}">
                <a16:creationId xmlns:a16="http://schemas.microsoft.com/office/drawing/2014/main" id="{ACBF854A-65B9-4A5D-97C6-BA041A37CD22}"/>
              </a:ext>
            </a:extLst>
          </p:cNvPr>
          <p:cNvSpPr/>
          <p:nvPr userDrawn="1"/>
        </p:nvSpPr>
        <p:spPr>
          <a:xfrm>
            <a:off x="1442364" y="2135538"/>
            <a:ext cx="2727084" cy="139525"/>
          </a:xfrm>
          <a:custGeom>
            <a:avLst/>
            <a:gdLst>
              <a:gd name="connsiteX0" fmla="*/ 67167 w 2727084"/>
              <a:gd name="connsiteY0" fmla="*/ 78582 h 139525"/>
              <a:gd name="connsiteX1" fmla="*/ 12625 w 2727084"/>
              <a:gd name="connsiteY1" fmla="*/ 78582 h 139525"/>
              <a:gd name="connsiteX2" fmla="*/ 12625 w 2727084"/>
              <a:gd name="connsiteY2" fmla="*/ 65898 h 139525"/>
              <a:gd name="connsiteX3" fmla="*/ 956323 w 2727084"/>
              <a:gd name="connsiteY3" fmla="*/ 65898 h 139525"/>
              <a:gd name="connsiteX4" fmla="*/ 1151658 w 2727084"/>
              <a:gd name="connsiteY4" fmla="*/ 12625 h 139525"/>
              <a:gd name="connsiteX5" fmla="*/ 1268352 w 2727084"/>
              <a:gd name="connsiteY5" fmla="*/ 65898 h 139525"/>
              <a:gd name="connsiteX6" fmla="*/ 1297526 w 2727084"/>
              <a:gd name="connsiteY6" fmla="*/ 65898 h 139525"/>
              <a:gd name="connsiteX7" fmla="*/ 1353336 w 2727084"/>
              <a:gd name="connsiteY7" fmla="*/ 15162 h 139525"/>
              <a:gd name="connsiteX8" fmla="*/ 1409146 w 2727084"/>
              <a:gd name="connsiteY8" fmla="*/ 65898 h 139525"/>
              <a:gd name="connsiteX9" fmla="*/ 1438319 w 2727084"/>
              <a:gd name="connsiteY9" fmla="*/ 65898 h 139525"/>
              <a:gd name="connsiteX10" fmla="*/ 1555013 w 2727084"/>
              <a:gd name="connsiteY10" fmla="*/ 12625 h 139525"/>
              <a:gd name="connsiteX11" fmla="*/ 1750348 w 2727084"/>
              <a:gd name="connsiteY11" fmla="*/ 65898 h 139525"/>
              <a:gd name="connsiteX12" fmla="*/ 2723220 w 2727084"/>
              <a:gd name="connsiteY12" fmla="*/ 65898 h 139525"/>
              <a:gd name="connsiteX13" fmla="*/ 2723220 w 2727084"/>
              <a:gd name="connsiteY13" fmla="*/ 78582 h 139525"/>
              <a:gd name="connsiteX14" fmla="*/ 2630626 w 2727084"/>
              <a:gd name="connsiteY14" fmla="*/ 78582 h 139525"/>
              <a:gd name="connsiteX15" fmla="*/ 2630626 w 2727084"/>
              <a:gd name="connsiteY15" fmla="*/ 79851 h 139525"/>
              <a:gd name="connsiteX16" fmla="*/ 1901289 w 2727084"/>
              <a:gd name="connsiteY16" fmla="*/ 78582 h 139525"/>
              <a:gd name="connsiteX17" fmla="*/ 1790937 w 2727084"/>
              <a:gd name="connsiteY17" fmla="*/ 78582 h 139525"/>
              <a:gd name="connsiteX18" fmla="*/ 1553745 w 2727084"/>
              <a:gd name="connsiteY18" fmla="*/ 131855 h 139525"/>
              <a:gd name="connsiteX19" fmla="*/ 1437051 w 2727084"/>
              <a:gd name="connsiteY19" fmla="*/ 78582 h 139525"/>
              <a:gd name="connsiteX20" fmla="*/ 1407877 w 2727084"/>
              <a:gd name="connsiteY20" fmla="*/ 78582 h 139525"/>
              <a:gd name="connsiteX21" fmla="*/ 1353336 w 2727084"/>
              <a:gd name="connsiteY21" fmla="*/ 129319 h 139525"/>
              <a:gd name="connsiteX22" fmla="*/ 1297526 w 2727084"/>
              <a:gd name="connsiteY22" fmla="*/ 78582 h 139525"/>
              <a:gd name="connsiteX23" fmla="*/ 1268352 w 2727084"/>
              <a:gd name="connsiteY23" fmla="*/ 78582 h 139525"/>
              <a:gd name="connsiteX24" fmla="*/ 1151658 w 2727084"/>
              <a:gd name="connsiteY24" fmla="*/ 131855 h 139525"/>
              <a:gd name="connsiteX25" fmla="*/ 914465 w 2727084"/>
              <a:gd name="connsiteY25" fmla="*/ 78582 h 139525"/>
              <a:gd name="connsiteX26" fmla="*/ 805382 w 2727084"/>
              <a:gd name="connsiteY26" fmla="*/ 78582 h 139525"/>
              <a:gd name="connsiteX27" fmla="*/ 67167 w 2727084"/>
              <a:gd name="connsiteY27" fmla="*/ 78582 h 139525"/>
              <a:gd name="connsiteX28" fmla="*/ 67167 w 2727084"/>
              <a:gd name="connsiteY28" fmla="*/ 78582 h 13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727084" h="139525">
                <a:moveTo>
                  <a:pt x="67167" y="78582"/>
                </a:moveTo>
                <a:lnTo>
                  <a:pt x="12625" y="78582"/>
                </a:lnTo>
                <a:lnTo>
                  <a:pt x="12625" y="65898"/>
                </a:lnTo>
                <a:lnTo>
                  <a:pt x="956323" y="65898"/>
                </a:lnTo>
                <a:cubicBezTo>
                  <a:pt x="1061601" y="55751"/>
                  <a:pt x="1151658" y="12625"/>
                  <a:pt x="1151658" y="12625"/>
                </a:cubicBezTo>
                <a:cubicBezTo>
                  <a:pt x="1198589" y="48140"/>
                  <a:pt x="1241715" y="60824"/>
                  <a:pt x="1268352" y="65898"/>
                </a:cubicBezTo>
                <a:lnTo>
                  <a:pt x="1297526" y="65898"/>
                </a:lnTo>
                <a:cubicBezTo>
                  <a:pt x="1303868" y="24041"/>
                  <a:pt x="1336846" y="15162"/>
                  <a:pt x="1353336" y="15162"/>
                </a:cubicBezTo>
                <a:cubicBezTo>
                  <a:pt x="1369825" y="15162"/>
                  <a:pt x="1402804" y="24041"/>
                  <a:pt x="1409146" y="65898"/>
                </a:cubicBezTo>
                <a:lnTo>
                  <a:pt x="1438319" y="65898"/>
                </a:lnTo>
                <a:cubicBezTo>
                  <a:pt x="1464956" y="60824"/>
                  <a:pt x="1508082" y="46872"/>
                  <a:pt x="1555013" y="12625"/>
                </a:cubicBezTo>
                <a:cubicBezTo>
                  <a:pt x="1555013" y="12625"/>
                  <a:pt x="1645070" y="55751"/>
                  <a:pt x="1750348" y="65898"/>
                </a:cubicBezTo>
                <a:lnTo>
                  <a:pt x="2723220" y="65898"/>
                </a:lnTo>
                <a:lnTo>
                  <a:pt x="2723220" y="78582"/>
                </a:lnTo>
                <a:lnTo>
                  <a:pt x="2630626" y="78582"/>
                </a:lnTo>
                <a:lnTo>
                  <a:pt x="2630626" y="79851"/>
                </a:lnTo>
                <a:lnTo>
                  <a:pt x="1901289" y="78582"/>
                </a:lnTo>
                <a:lnTo>
                  <a:pt x="1790937" y="78582"/>
                </a:lnTo>
                <a:cubicBezTo>
                  <a:pt x="1670438" y="79851"/>
                  <a:pt x="1553745" y="131855"/>
                  <a:pt x="1553745" y="131855"/>
                </a:cubicBezTo>
                <a:cubicBezTo>
                  <a:pt x="1506813" y="96340"/>
                  <a:pt x="1463687" y="83656"/>
                  <a:pt x="1437051" y="78582"/>
                </a:cubicBezTo>
                <a:lnTo>
                  <a:pt x="1407877" y="78582"/>
                </a:lnTo>
                <a:cubicBezTo>
                  <a:pt x="1401535" y="119171"/>
                  <a:pt x="1369825" y="129319"/>
                  <a:pt x="1353336" y="129319"/>
                </a:cubicBezTo>
                <a:cubicBezTo>
                  <a:pt x="1336846" y="129319"/>
                  <a:pt x="1303868" y="121708"/>
                  <a:pt x="1297526" y="78582"/>
                </a:cubicBezTo>
                <a:lnTo>
                  <a:pt x="1268352" y="78582"/>
                </a:lnTo>
                <a:cubicBezTo>
                  <a:pt x="1241715" y="83656"/>
                  <a:pt x="1198589" y="97608"/>
                  <a:pt x="1151658" y="131855"/>
                </a:cubicBezTo>
                <a:cubicBezTo>
                  <a:pt x="1151658" y="131855"/>
                  <a:pt x="1036233" y="79851"/>
                  <a:pt x="914465" y="78582"/>
                </a:cubicBezTo>
                <a:lnTo>
                  <a:pt x="805382" y="78582"/>
                </a:lnTo>
                <a:lnTo>
                  <a:pt x="67167" y="78582"/>
                </a:lnTo>
                <a:lnTo>
                  <a:pt x="67167" y="78582"/>
                </a:lnTo>
                <a:close/>
              </a:path>
            </a:pathLst>
          </a:custGeom>
          <a:solidFill>
            <a:schemeClr val="bg2"/>
          </a:solidFill>
          <a:ln w="1264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3E8E02D-385B-477A-BAE1-4A97C6E9D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08050"/>
            <a:ext cx="3932237" cy="11493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E6CA7378-0B2D-435D-B34B-744CA89114A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353200"/>
            <a:ext cx="3932237" cy="35157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9A7D37A5-CD8F-499C-BFFD-2D0EB08556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08051"/>
            <a:ext cx="6172200" cy="4953000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908447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3336D-E3BE-45DB-B625-753732F9F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C2EC4E-2A4D-4B8B-8C10-D8F4A649E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027D07-F714-4E3C-97FC-7AB8C42FA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3BA64-4F34-452B-AA1F-BB90A0F05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198845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57916-404D-41BC-B080-9B6CBA9F9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0C85E-02E3-4F3E-8E6F-4467C6127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2F5317-A8A3-406A-96EA-4BB58C35A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2A1141-BD97-42C5-A257-A2C0668A1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444038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ual"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F27BBFB4-84C4-42C9-9CB3-DFD801CEBF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9116" y="1815793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0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1</a:t>
            </a:r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C8BBE7AC-17E7-4828-A40C-39EED5284E6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94409" y="1920003"/>
            <a:ext cx="3103110" cy="1032355"/>
          </a:xfrm>
        </p:spPr>
        <p:txBody>
          <a:bodyPr rtlCol="0">
            <a:noAutofit/>
          </a:bodyPr>
          <a:lstStyle>
            <a:lvl1pPr marL="0" indent="0">
              <a:lnSpc>
                <a:spcPct val="75000"/>
              </a:lnSpc>
              <a:spcBef>
                <a:spcPts val="600"/>
              </a:spcBef>
              <a:buNone/>
              <a:defRPr sz="4000" b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FC1057E8-2611-45B5-913B-82D301FE8A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72516" y="1815793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0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A65257E6-B10F-49C0-862A-53648E3F2D0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58149" y="1920003"/>
            <a:ext cx="2243918" cy="1032355"/>
          </a:xfrm>
        </p:spPr>
        <p:txBody>
          <a:bodyPr rtlCol="0">
            <a:noAutofit/>
          </a:bodyPr>
          <a:lstStyle>
            <a:lvl1pPr marL="0" indent="0">
              <a:lnSpc>
                <a:spcPct val="75000"/>
              </a:lnSpc>
              <a:spcBef>
                <a:spcPts val="600"/>
              </a:spcBef>
              <a:buNone/>
              <a:defRPr sz="4000" b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37" name="Text Placeholder 21">
            <a:extLst>
              <a:ext uri="{FF2B5EF4-FFF2-40B4-BE49-F238E27FC236}">
                <a16:creationId xmlns:a16="http://schemas.microsoft.com/office/drawing/2014/main" id="{83A147CC-1513-463A-8B07-CC14AEC845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58629" y="1833572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0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3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BCE98261-6A42-49F1-B208-2E6C24DFCF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44262" y="1937782"/>
            <a:ext cx="2959116" cy="1032355"/>
          </a:xfrm>
        </p:spPr>
        <p:txBody>
          <a:bodyPr rtlCol="0">
            <a:noAutofit/>
          </a:bodyPr>
          <a:lstStyle>
            <a:lvl1pPr marL="0" indent="0">
              <a:lnSpc>
                <a:spcPct val="75000"/>
              </a:lnSpc>
              <a:spcBef>
                <a:spcPts val="600"/>
              </a:spcBef>
              <a:buNone/>
              <a:defRPr sz="4000" b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937F4311-EBEC-44E3-8542-07503B54D7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1723" y="3007741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FED4B056-A42A-4115-B98D-177B9AFDAB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90348" y="3007741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:a16="http://schemas.microsoft.com/office/drawing/2014/main" id="{2D359611-5488-43D7-A2A6-E60DB2E1D8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94793" y="3007741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182E7C-B18B-4F73-B0D1-86196D992B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76955" y="3006198"/>
            <a:ext cx="3726423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3D51A445-889E-44A8-AF12-58BC161D1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57040" y="5751926"/>
            <a:ext cx="8877920" cy="470478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="0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9" name="Text Placeholder 24">
            <a:extLst>
              <a:ext uri="{FF2B5EF4-FFF2-40B4-BE49-F238E27FC236}">
                <a16:creationId xmlns:a16="http://schemas.microsoft.com/office/drawing/2014/main" id="{358BC44E-644D-4E21-A055-1178CD0D26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1" y="4974002"/>
            <a:ext cx="2599199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0" name="Text Placeholder 24">
            <a:extLst>
              <a:ext uri="{FF2B5EF4-FFF2-40B4-BE49-F238E27FC236}">
                <a16:creationId xmlns:a16="http://schemas.microsoft.com/office/drawing/2014/main" id="{32C60917-FE9C-4C02-976E-9F4DF95F161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90713" y="4974002"/>
            <a:ext cx="371266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5" name="Picture Placeholder 12">
            <a:extLst>
              <a:ext uri="{FF2B5EF4-FFF2-40B4-BE49-F238E27FC236}">
                <a16:creationId xmlns:a16="http://schemas.microsoft.com/office/drawing/2014/main" id="{2535BC4C-3D36-473A-B9EF-EC6F3BA67113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1723" y="3880614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6" name="Picture Placeholder 12">
            <a:extLst>
              <a:ext uri="{FF2B5EF4-FFF2-40B4-BE49-F238E27FC236}">
                <a16:creationId xmlns:a16="http://schemas.microsoft.com/office/drawing/2014/main" id="{A1E61843-0C1E-4581-98C1-C9247F7043A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590348" y="3880614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7" name="Picture Placeholder 12">
            <a:extLst>
              <a:ext uri="{FF2B5EF4-FFF2-40B4-BE49-F238E27FC236}">
                <a16:creationId xmlns:a16="http://schemas.microsoft.com/office/drawing/2014/main" id="{F3B39F0E-B245-4510-8C07-0EC29B83F1B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944782"/>
            <a:ext cx="2599199" cy="89611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8" name="Picture Placeholder 9">
            <a:extLst>
              <a:ext uri="{FF2B5EF4-FFF2-40B4-BE49-F238E27FC236}">
                <a16:creationId xmlns:a16="http://schemas.microsoft.com/office/drawing/2014/main" id="{A9E755CD-1A38-4F75-A18E-2D31E4934C8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944782"/>
            <a:ext cx="2599200" cy="8964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50AC0-7255-417F-919C-19DF42857E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41220" y="558203"/>
            <a:ext cx="7909560" cy="1069848"/>
          </a:xfrm>
          <a:noFill/>
        </p:spPr>
        <p:txBody>
          <a:bodyPr lIns="0" tIns="0" rIns="0" bIns="0" rtlCol="0">
            <a:normAutofit/>
          </a:bodyPr>
          <a:lstStyle>
            <a:lvl1pPr algn="ctr">
              <a:defRPr lang="ru-RU" sz="60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How to use this template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08EB3F0B-0F1D-42D2-B6C2-D4D6D82571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08400" y="1568994"/>
            <a:ext cx="4975200" cy="11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10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4D6B2F7A-6215-4548-B8BA-BFBFA46660CF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4B419-8728-4000-B6EF-1ECF88F8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FC5F7-2AC0-4A53-8E2A-D6A7F4B4D7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52986"/>
            <a:ext cx="10515600" cy="904875"/>
          </a:xfrm>
        </p:spPr>
        <p:txBody>
          <a:bodyPr rtlCol="0"/>
          <a:lstStyle>
            <a:lvl1pPr algn="ctr">
              <a:defRPr b="0"/>
            </a:lvl1pPr>
          </a:lstStyle>
          <a:p>
            <a:pPr rtl="0"/>
            <a:r>
              <a:rPr lang="en-GB" noProof="0"/>
              <a:t>Divider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16B06F-92DB-40BB-B026-E443732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F27C1-06BD-4F55-BB58-DC1D08921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15" name="Graphic 13">
            <a:extLst>
              <a:ext uri="{FF2B5EF4-FFF2-40B4-BE49-F238E27FC236}">
                <a16:creationId xmlns:a16="http://schemas.microsoft.com/office/drawing/2014/main" id="{6B7C1ECA-416B-4ED3-9B96-F05BED98E498}"/>
              </a:ext>
            </a:extLst>
          </p:cNvPr>
          <p:cNvSpPr/>
          <p:nvPr/>
        </p:nvSpPr>
        <p:spPr>
          <a:xfrm>
            <a:off x="4534478" y="1568994"/>
            <a:ext cx="3123044" cy="139083"/>
          </a:xfrm>
          <a:custGeom>
            <a:avLst/>
            <a:gdLst>
              <a:gd name="connsiteX0" fmla="*/ 281882 w 3123043"/>
              <a:gd name="connsiteY0" fmla="*/ 78315 h 139082"/>
              <a:gd name="connsiteX1" fmla="*/ 12567 w 3123043"/>
              <a:gd name="connsiteY1" fmla="*/ 78315 h 139082"/>
              <a:gd name="connsiteX2" fmla="*/ 12567 w 3123043"/>
              <a:gd name="connsiteY2" fmla="*/ 65671 h 139082"/>
              <a:gd name="connsiteX3" fmla="*/ 1155576 w 3123043"/>
              <a:gd name="connsiteY3" fmla="*/ 65671 h 139082"/>
              <a:gd name="connsiteX4" fmla="*/ 1350292 w 3123043"/>
              <a:gd name="connsiteY4" fmla="*/ 12567 h 139082"/>
              <a:gd name="connsiteX5" fmla="*/ 1466616 w 3123043"/>
              <a:gd name="connsiteY5" fmla="*/ 65671 h 139082"/>
              <a:gd name="connsiteX6" fmla="*/ 1495697 w 3123043"/>
              <a:gd name="connsiteY6" fmla="*/ 65671 h 139082"/>
              <a:gd name="connsiteX7" fmla="*/ 1551330 w 3123043"/>
              <a:gd name="connsiteY7" fmla="*/ 15096 h 139082"/>
              <a:gd name="connsiteX8" fmla="*/ 1606963 w 3123043"/>
              <a:gd name="connsiteY8" fmla="*/ 65671 h 139082"/>
              <a:gd name="connsiteX9" fmla="*/ 1636044 w 3123043"/>
              <a:gd name="connsiteY9" fmla="*/ 65671 h 139082"/>
              <a:gd name="connsiteX10" fmla="*/ 1752368 w 3123043"/>
              <a:gd name="connsiteY10" fmla="*/ 12567 h 139082"/>
              <a:gd name="connsiteX11" fmla="*/ 1947084 w 3123043"/>
              <a:gd name="connsiteY11" fmla="*/ 65671 h 139082"/>
              <a:gd name="connsiteX12" fmla="*/ 3119174 w 3123043"/>
              <a:gd name="connsiteY12" fmla="*/ 65671 h 139082"/>
              <a:gd name="connsiteX13" fmla="*/ 3119174 w 3123043"/>
              <a:gd name="connsiteY13" fmla="*/ 78315 h 139082"/>
              <a:gd name="connsiteX14" fmla="*/ 2824571 w 3123043"/>
              <a:gd name="connsiteY14" fmla="*/ 78315 h 139082"/>
              <a:gd name="connsiteX15" fmla="*/ 2824571 w 3123043"/>
              <a:gd name="connsiteY15" fmla="*/ 79579 h 139082"/>
              <a:gd name="connsiteX16" fmla="*/ 2097546 w 3123043"/>
              <a:gd name="connsiteY16" fmla="*/ 78315 h 139082"/>
              <a:gd name="connsiteX17" fmla="*/ 1987544 w 3123043"/>
              <a:gd name="connsiteY17" fmla="*/ 78315 h 139082"/>
              <a:gd name="connsiteX18" fmla="*/ 1751103 w 3123043"/>
              <a:gd name="connsiteY18" fmla="*/ 131419 h 139082"/>
              <a:gd name="connsiteX19" fmla="*/ 1634780 w 3123043"/>
              <a:gd name="connsiteY19" fmla="*/ 78315 h 139082"/>
              <a:gd name="connsiteX20" fmla="*/ 1605699 w 3123043"/>
              <a:gd name="connsiteY20" fmla="*/ 78315 h 139082"/>
              <a:gd name="connsiteX21" fmla="*/ 1551330 w 3123043"/>
              <a:gd name="connsiteY21" fmla="*/ 128891 h 139082"/>
              <a:gd name="connsiteX22" fmla="*/ 1495697 w 3123043"/>
              <a:gd name="connsiteY22" fmla="*/ 78315 h 139082"/>
              <a:gd name="connsiteX23" fmla="*/ 1466616 w 3123043"/>
              <a:gd name="connsiteY23" fmla="*/ 78315 h 139082"/>
              <a:gd name="connsiteX24" fmla="*/ 1350292 w 3123043"/>
              <a:gd name="connsiteY24" fmla="*/ 131419 h 139082"/>
              <a:gd name="connsiteX25" fmla="*/ 1113851 w 3123043"/>
              <a:gd name="connsiteY25" fmla="*/ 78315 h 139082"/>
              <a:gd name="connsiteX26" fmla="*/ 1005113 w 3123043"/>
              <a:gd name="connsiteY26" fmla="*/ 78315 h 139082"/>
              <a:gd name="connsiteX27" fmla="*/ 281882 w 3123043"/>
              <a:gd name="connsiteY27" fmla="*/ 78315 h 139082"/>
              <a:gd name="connsiteX28" fmla="*/ 281882 w 3123043"/>
              <a:gd name="connsiteY28" fmla="*/ 78315 h 13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123043" h="139082">
                <a:moveTo>
                  <a:pt x="281882" y="78315"/>
                </a:moveTo>
                <a:lnTo>
                  <a:pt x="12567" y="78315"/>
                </a:lnTo>
                <a:lnTo>
                  <a:pt x="12567" y="65671"/>
                </a:lnTo>
                <a:lnTo>
                  <a:pt x="1155576" y="65671"/>
                </a:lnTo>
                <a:cubicBezTo>
                  <a:pt x="1260520" y="55556"/>
                  <a:pt x="1350292" y="12567"/>
                  <a:pt x="1350292" y="12567"/>
                </a:cubicBezTo>
                <a:cubicBezTo>
                  <a:pt x="1397074" y="47970"/>
                  <a:pt x="1440063" y="60614"/>
                  <a:pt x="1466616" y="65671"/>
                </a:cubicBezTo>
                <a:lnTo>
                  <a:pt x="1495697" y="65671"/>
                </a:lnTo>
                <a:cubicBezTo>
                  <a:pt x="1502019" y="23946"/>
                  <a:pt x="1534893" y="15096"/>
                  <a:pt x="1551330" y="15096"/>
                </a:cubicBezTo>
                <a:cubicBezTo>
                  <a:pt x="1567767" y="15096"/>
                  <a:pt x="1600641" y="23946"/>
                  <a:pt x="1606963" y="65671"/>
                </a:cubicBezTo>
                <a:lnTo>
                  <a:pt x="1636044" y="65671"/>
                </a:lnTo>
                <a:cubicBezTo>
                  <a:pt x="1662596" y="60614"/>
                  <a:pt x="1705585" y="46705"/>
                  <a:pt x="1752368" y="12567"/>
                </a:cubicBezTo>
                <a:cubicBezTo>
                  <a:pt x="1752368" y="12567"/>
                  <a:pt x="1842140" y="55556"/>
                  <a:pt x="1947084" y="65671"/>
                </a:cubicBezTo>
                <a:lnTo>
                  <a:pt x="3119174" y="65671"/>
                </a:lnTo>
                <a:lnTo>
                  <a:pt x="3119174" y="78315"/>
                </a:lnTo>
                <a:lnTo>
                  <a:pt x="2824571" y="78315"/>
                </a:lnTo>
                <a:lnTo>
                  <a:pt x="2824571" y="79579"/>
                </a:lnTo>
                <a:lnTo>
                  <a:pt x="2097546" y="78315"/>
                </a:lnTo>
                <a:lnTo>
                  <a:pt x="1987544" y="78315"/>
                </a:lnTo>
                <a:cubicBezTo>
                  <a:pt x="1867427" y="79579"/>
                  <a:pt x="1751103" y="131419"/>
                  <a:pt x="1751103" y="131419"/>
                </a:cubicBezTo>
                <a:cubicBezTo>
                  <a:pt x="1704321" y="96016"/>
                  <a:pt x="1661332" y="83373"/>
                  <a:pt x="1634780" y="78315"/>
                </a:cubicBezTo>
                <a:lnTo>
                  <a:pt x="1605699" y="78315"/>
                </a:lnTo>
                <a:cubicBezTo>
                  <a:pt x="1599377" y="118775"/>
                  <a:pt x="1567767" y="128891"/>
                  <a:pt x="1551330" y="128891"/>
                </a:cubicBezTo>
                <a:cubicBezTo>
                  <a:pt x="1534893" y="128891"/>
                  <a:pt x="1502019" y="121304"/>
                  <a:pt x="1495697" y="78315"/>
                </a:cubicBezTo>
                <a:lnTo>
                  <a:pt x="1466616" y="78315"/>
                </a:lnTo>
                <a:cubicBezTo>
                  <a:pt x="1440063" y="83373"/>
                  <a:pt x="1397074" y="97281"/>
                  <a:pt x="1350292" y="131419"/>
                </a:cubicBezTo>
                <a:cubicBezTo>
                  <a:pt x="1350292" y="131419"/>
                  <a:pt x="1235232" y="79579"/>
                  <a:pt x="1113851" y="78315"/>
                </a:cubicBezTo>
                <a:lnTo>
                  <a:pt x="1005113" y="78315"/>
                </a:lnTo>
                <a:lnTo>
                  <a:pt x="281882" y="78315"/>
                </a:lnTo>
                <a:lnTo>
                  <a:pt x="281882" y="78315"/>
                </a:lnTo>
                <a:close/>
              </a:path>
            </a:pathLst>
          </a:custGeom>
          <a:solidFill>
            <a:schemeClr val="bg2"/>
          </a:solidFill>
          <a:ln w="1262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F134C5C-60EE-4E07-8A4F-120C1B5AA0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874839"/>
            <a:ext cx="10515600" cy="476476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71C2E69-8C3C-4E87-BC9D-9810F56121B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2483223"/>
            <a:ext cx="12192000" cy="3465576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44053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DFFF6C81-E769-CE4D-B9C0-858E073D198E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1695AE-7720-4633-B467-CD5DD1A9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940C99-75CB-4A48-894F-EA35F7C918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4536" y="922103"/>
            <a:ext cx="4257905" cy="1325563"/>
          </a:xfrm>
        </p:spPr>
        <p:txBody>
          <a:bodyPr rtlCol="0"/>
          <a:lstStyle>
            <a:lvl1pPr>
              <a:defRPr b="0"/>
            </a:lvl1pPr>
          </a:lstStyle>
          <a:p>
            <a:pPr rtl="0"/>
            <a:r>
              <a:rPr lang="en-GB" noProof="0"/>
              <a:t>Text Layout 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E3AD6-C295-45C8-8FC7-AD3428403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780797F8-0544-4DFB-8D2C-CC50CB7F4A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63282" y="2384295"/>
            <a:ext cx="4519159" cy="639683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/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F7A942D6-FCE6-4DCD-BD15-F6399EC2A21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74599" y="3173534"/>
            <a:ext cx="4707842" cy="2588637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BE348D43-6DEE-4E32-B9F5-235CB8EC9257}"/>
              </a:ext>
            </a:extLst>
          </p:cNvPr>
          <p:cNvSpPr/>
          <p:nvPr userDrawn="1"/>
        </p:nvSpPr>
        <p:spPr>
          <a:xfrm>
            <a:off x="7059964" y="2076985"/>
            <a:ext cx="3123044" cy="139083"/>
          </a:xfrm>
          <a:custGeom>
            <a:avLst/>
            <a:gdLst>
              <a:gd name="connsiteX0" fmla="*/ 281882 w 3123043"/>
              <a:gd name="connsiteY0" fmla="*/ 78315 h 139082"/>
              <a:gd name="connsiteX1" fmla="*/ 12567 w 3123043"/>
              <a:gd name="connsiteY1" fmla="*/ 78315 h 139082"/>
              <a:gd name="connsiteX2" fmla="*/ 12567 w 3123043"/>
              <a:gd name="connsiteY2" fmla="*/ 65671 h 139082"/>
              <a:gd name="connsiteX3" fmla="*/ 1155576 w 3123043"/>
              <a:gd name="connsiteY3" fmla="*/ 65671 h 139082"/>
              <a:gd name="connsiteX4" fmla="*/ 1350292 w 3123043"/>
              <a:gd name="connsiteY4" fmla="*/ 12567 h 139082"/>
              <a:gd name="connsiteX5" fmla="*/ 1466616 w 3123043"/>
              <a:gd name="connsiteY5" fmla="*/ 65671 h 139082"/>
              <a:gd name="connsiteX6" fmla="*/ 1495697 w 3123043"/>
              <a:gd name="connsiteY6" fmla="*/ 65671 h 139082"/>
              <a:gd name="connsiteX7" fmla="*/ 1551330 w 3123043"/>
              <a:gd name="connsiteY7" fmla="*/ 15096 h 139082"/>
              <a:gd name="connsiteX8" fmla="*/ 1606963 w 3123043"/>
              <a:gd name="connsiteY8" fmla="*/ 65671 h 139082"/>
              <a:gd name="connsiteX9" fmla="*/ 1636044 w 3123043"/>
              <a:gd name="connsiteY9" fmla="*/ 65671 h 139082"/>
              <a:gd name="connsiteX10" fmla="*/ 1752368 w 3123043"/>
              <a:gd name="connsiteY10" fmla="*/ 12567 h 139082"/>
              <a:gd name="connsiteX11" fmla="*/ 1947084 w 3123043"/>
              <a:gd name="connsiteY11" fmla="*/ 65671 h 139082"/>
              <a:gd name="connsiteX12" fmla="*/ 3119174 w 3123043"/>
              <a:gd name="connsiteY12" fmla="*/ 65671 h 139082"/>
              <a:gd name="connsiteX13" fmla="*/ 3119174 w 3123043"/>
              <a:gd name="connsiteY13" fmla="*/ 78315 h 139082"/>
              <a:gd name="connsiteX14" fmla="*/ 2824571 w 3123043"/>
              <a:gd name="connsiteY14" fmla="*/ 78315 h 139082"/>
              <a:gd name="connsiteX15" fmla="*/ 2824571 w 3123043"/>
              <a:gd name="connsiteY15" fmla="*/ 79579 h 139082"/>
              <a:gd name="connsiteX16" fmla="*/ 2097546 w 3123043"/>
              <a:gd name="connsiteY16" fmla="*/ 78315 h 139082"/>
              <a:gd name="connsiteX17" fmla="*/ 1987544 w 3123043"/>
              <a:gd name="connsiteY17" fmla="*/ 78315 h 139082"/>
              <a:gd name="connsiteX18" fmla="*/ 1751103 w 3123043"/>
              <a:gd name="connsiteY18" fmla="*/ 131419 h 139082"/>
              <a:gd name="connsiteX19" fmla="*/ 1634780 w 3123043"/>
              <a:gd name="connsiteY19" fmla="*/ 78315 h 139082"/>
              <a:gd name="connsiteX20" fmla="*/ 1605699 w 3123043"/>
              <a:gd name="connsiteY20" fmla="*/ 78315 h 139082"/>
              <a:gd name="connsiteX21" fmla="*/ 1551330 w 3123043"/>
              <a:gd name="connsiteY21" fmla="*/ 128891 h 139082"/>
              <a:gd name="connsiteX22" fmla="*/ 1495697 w 3123043"/>
              <a:gd name="connsiteY22" fmla="*/ 78315 h 139082"/>
              <a:gd name="connsiteX23" fmla="*/ 1466616 w 3123043"/>
              <a:gd name="connsiteY23" fmla="*/ 78315 h 139082"/>
              <a:gd name="connsiteX24" fmla="*/ 1350292 w 3123043"/>
              <a:gd name="connsiteY24" fmla="*/ 131419 h 139082"/>
              <a:gd name="connsiteX25" fmla="*/ 1113851 w 3123043"/>
              <a:gd name="connsiteY25" fmla="*/ 78315 h 139082"/>
              <a:gd name="connsiteX26" fmla="*/ 1005113 w 3123043"/>
              <a:gd name="connsiteY26" fmla="*/ 78315 h 139082"/>
              <a:gd name="connsiteX27" fmla="*/ 281882 w 3123043"/>
              <a:gd name="connsiteY27" fmla="*/ 78315 h 139082"/>
              <a:gd name="connsiteX28" fmla="*/ 281882 w 3123043"/>
              <a:gd name="connsiteY28" fmla="*/ 78315 h 13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123043" h="139082">
                <a:moveTo>
                  <a:pt x="281882" y="78315"/>
                </a:moveTo>
                <a:lnTo>
                  <a:pt x="12567" y="78315"/>
                </a:lnTo>
                <a:lnTo>
                  <a:pt x="12567" y="65671"/>
                </a:lnTo>
                <a:lnTo>
                  <a:pt x="1155576" y="65671"/>
                </a:lnTo>
                <a:cubicBezTo>
                  <a:pt x="1260520" y="55556"/>
                  <a:pt x="1350292" y="12567"/>
                  <a:pt x="1350292" y="12567"/>
                </a:cubicBezTo>
                <a:cubicBezTo>
                  <a:pt x="1397074" y="47970"/>
                  <a:pt x="1440063" y="60614"/>
                  <a:pt x="1466616" y="65671"/>
                </a:cubicBezTo>
                <a:lnTo>
                  <a:pt x="1495697" y="65671"/>
                </a:lnTo>
                <a:cubicBezTo>
                  <a:pt x="1502019" y="23946"/>
                  <a:pt x="1534893" y="15096"/>
                  <a:pt x="1551330" y="15096"/>
                </a:cubicBezTo>
                <a:cubicBezTo>
                  <a:pt x="1567767" y="15096"/>
                  <a:pt x="1600641" y="23946"/>
                  <a:pt x="1606963" y="65671"/>
                </a:cubicBezTo>
                <a:lnTo>
                  <a:pt x="1636044" y="65671"/>
                </a:lnTo>
                <a:cubicBezTo>
                  <a:pt x="1662596" y="60614"/>
                  <a:pt x="1705585" y="46705"/>
                  <a:pt x="1752368" y="12567"/>
                </a:cubicBezTo>
                <a:cubicBezTo>
                  <a:pt x="1752368" y="12567"/>
                  <a:pt x="1842140" y="55556"/>
                  <a:pt x="1947084" y="65671"/>
                </a:cubicBezTo>
                <a:lnTo>
                  <a:pt x="3119174" y="65671"/>
                </a:lnTo>
                <a:lnTo>
                  <a:pt x="3119174" y="78315"/>
                </a:lnTo>
                <a:lnTo>
                  <a:pt x="2824571" y="78315"/>
                </a:lnTo>
                <a:lnTo>
                  <a:pt x="2824571" y="79579"/>
                </a:lnTo>
                <a:lnTo>
                  <a:pt x="2097546" y="78315"/>
                </a:lnTo>
                <a:lnTo>
                  <a:pt x="1987544" y="78315"/>
                </a:lnTo>
                <a:cubicBezTo>
                  <a:pt x="1867427" y="79579"/>
                  <a:pt x="1751103" y="131419"/>
                  <a:pt x="1751103" y="131419"/>
                </a:cubicBezTo>
                <a:cubicBezTo>
                  <a:pt x="1704321" y="96016"/>
                  <a:pt x="1661332" y="83373"/>
                  <a:pt x="1634780" y="78315"/>
                </a:cubicBezTo>
                <a:lnTo>
                  <a:pt x="1605699" y="78315"/>
                </a:lnTo>
                <a:cubicBezTo>
                  <a:pt x="1599377" y="118775"/>
                  <a:pt x="1567767" y="128891"/>
                  <a:pt x="1551330" y="128891"/>
                </a:cubicBezTo>
                <a:cubicBezTo>
                  <a:pt x="1534893" y="128891"/>
                  <a:pt x="1502019" y="121304"/>
                  <a:pt x="1495697" y="78315"/>
                </a:cubicBezTo>
                <a:lnTo>
                  <a:pt x="1466616" y="78315"/>
                </a:lnTo>
                <a:cubicBezTo>
                  <a:pt x="1440063" y="83373"/>
                  <a:pt x="1397074" y="97281"/>
                  <a:pt x="1350292" y="131419"/>
                </a:cubicBezTo>
                <a:cubicBezTo>
                  <a:pt x="1350292" y="131419"/>
                  <a:pt x="1235232" y="79579"/>
                  <a:pt x="1113851" y="78315"/>
                </a:cubicBezTo>
                <a:lnTo>
                  <a:pt x="1005113" y="78315"/>
                </a:lnTo>
                <a:lnTo>
                  <a:pt x="281882" y="78315"/>
                </a:lnTo>
                <a:lnTo>
                  <a:pt x="281882" y="78315"/>
                </a:lnTo>
                <a:close/>
              </a:path>
            </a:pathLst>
          </a:custGeom>
          <a:solidFill>
            <a:schemeClr val="bg2"/>
          </a:solidFill>
          <a:ln w="1262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2A28410-C401-4876-8DE7-D0EFCDE41D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1224" y="0"/>
            <a:ext cx="4626864" cy="68580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4450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275CB319-C744-E641-8907-1470D3DF159D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AFC21D-31CF-420D-A654-B62708C71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078D9-85B9-4D7C-BCDC-31053365B3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2027" y="3938140"/>
            <a:ext cx="4430485" cy="893080"/>
          </a:xfrm>
        </p:spPr>
        <p:txBody>
          <a:bodyPr rtlCol="0"/>
          <a:lstStyle>
            <a:lvl1pPr algn="ctr">
              <a:defRPr b="0"/>
            </a:lvl1pPr>
          </a:lstStyle>
          <a:p>
            <a:pPr rtl="0"/>
            <a:r>
              <a:rPr lang="en-GB" noProof="0"/>
              <a:t>Text Layout 2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5253D9-2D52-4F01-9ED9-4E2A3C0E6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BDB2FC-0867-44DF-98D6-C443802B8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E25E660-4559-4CC8-852F-94402A454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797608"/>
            <a:ext cx="12192000" cy="2843784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A4B61220-F8A1-4859-BA99-F5EC0CC36B0F}"/>
              </a:ext>
            </a:extLst>
          </p:cNvPr>
          <p:cNvSpPr/>
          <p:nvPr userDrawn="1"/>
        </p:nvSpPr>
        <p:spPr>
          <a:xfrm>
            <a:off x="1825747" y="4882453"/>
            <a:ext cx="3123044" cy="139083"/>
          </a:xfrm>
          <a:custGeom>
            <a:avLst/>
            <a:gdLst>
              <a:gd name="connsiteX0" fmla="*/ 281882 w 3123043"/>
              <a:gd name="connsiteY0" fmla="*/ 78315 h 139082"/>
              <a:gd name="connsiteX1" fmla="*/ 12567 w 3123043"/>
              <a:gd name="connsiteY1" fmla="*/ 78315 h 139082"/>
              <a:gd name="connsiteX2" fmla="*/ 12567 w 3123043"/>
              <a:gd name="connsiteY2" fmla="*/ 65671 h 139082"/>
              <a:gd name="connsiteX3" fmla="*/ 1155576 w 3123043"/>
              <a:gd name="connsiteY3" fmla="*/ 65671 h 139082"/>
              <a:gd name="connsiteX4" fmla="*/ 1350292 w 3123043"/>
              <a:gd name="connsiteY4" fmla="*/ 12567 h 139082"/>
              <a:gd name="connsiteX5" fmla="*/ 1466616 w 3123043"/>
              <a:gd name="connsiteY5" fmla="*/ 65671 h 139082"/>
              <a:gd name="connsiteX6" fmla="*/ 1495697 w 3123043"/>
              <a:gd name="connsiteY6" fmla="*/ 65671 h 139082"/>
              <a:gd name="connsiteX7" fmla="*/ 1551330 w 3123043"/>
              <a:gd name="connsiteY7" fmla="*/ 15096 h 139082"/>
              <a:gd name="connsiteX8" fmla="*/ 1606963 w 3123043"/>
              <a:gd name="connsiteY8" fmla="*/ 65671 h 139082"/>
              <a:gd name="connsiteX9" fmla="*/ 1636044 w 3123043"/>
              <a:gd name="connsiteY9" fmla="*/ 65671 h 139082"/>
              <a:gd name="connsiteX10" fmla="*/ 1752368 w 3123043"/>
              <a:gd name="connsiteY10" fmla="*/ 12567 h 139082"/>
              <a:gd name="connsiteX11" fmla="*/ 1947084 w 3123043"/>
              <a:gd name="connsiteY11" fmla="*/ 65671 h 139082"/>
              <a:gd name="connsiteX12" fmla="*/ 3119174 w 3123043"/>
              <a:gd name="connsiteY12" fmla="*/ 65671 h 139082"/>
              <a:gd name="connsiteX13" fmla="*/ 3119174 w 3123043"/>
              <a:gd name="connsiteY13" fmla="*/ 78315 h 139082"/>
              <a:gd name="connsiteX14" fmla="*/ 2824571 w 3123043"/>
              <a:gd name="connsiteY14" fmla="*/ 78315 h 139082"/>
              <a:gd name="connsiteX15" fmla="*/ 2824571 w 3123043"/>
              <a:gd name="connsiteY15" fmla="*/ 79579 h 139082"/>
              <a:gd name="connsiteX16" fmla="*/ 2097546 w 3123043"/>
              <a:gd name="connsiteY16" fmla="*/ 78315 h 139082"/>
              <a:gd name="connsiteX17" fmla="*/ 1987544 w 3123043"/>
              <a:gd name="connsiteY17" fmla="*/ 78315 h 139082"/>
              <a:gd name="connsiteX18" fmla="*/ 1751103 w 3123043"/>
              <a:gd name="connsiteY18" fmla="*/ 131419 h 139082"/>
              <a:gd name="connsiteX19" fmla="*/ 1634780 w 3123043"/>
              <a:gd name="connsiteY19" fmla="*/ 78315 h 139082"/>
              <a:gd name="connsiteX20" fmla="*/ 1605699 w 3123043"/>
              <a:gd name="connsiteY20" fmla="*/ 78315 h 139082"/>
              <a:gd name="connsiteX21" fmla="*/ 1551330 w 3123043"/>
              <a:gd name="connsiteY21" fmla="*/ 128891 h 139082"/>
              <a:gd name="connsiteX22" fmla="*/ 1495697 w 3123043"/>
              <a:gd name="connsiteY22" fmla="*/ 78315 h 139082"/>
              <a:gd name="connsiteX23" fmla="*/ 1466616 w 3123043"/>
              <a:gd name="connsiteY23" fmla="*/ 78315 h 139082"/>
              <a:gd name="connsiteX24" fmla="*/ 1350292 w 3123043"/>
              <a:gd name="connsiteY24" fmla="*/ 131419 h 139082"/>
              <a:gd name="connsiteX25" fmla="*/ 1113851 w 3123043"/>
              <a:gd name="connsiteY25" fmla="*/ 78315 h 139082"/>
              <a:gd name="connsiteX26" fmla="*/ 1005113 w 3123043"/>
              <a:gd name="connsiteY26" fmla="*/ 78315 h 139082"/>
              <a:gd name="connsiteX27" fmla="*/ 281882 w 3123043"/>
              <a:gd name="connsiteY27" fmla="*/ 78315 h 139082"/>
              <a:gd name="connsiteX28" fmla="*/ 281882 w 3123043"/>
              <a:gd name="connsiteY28" fmla="*/ 78315 h 13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123043" h="139082">
                <a:moveTo>
                  <a:pt x="281882" y="78315"/>
                </a:moveTo>
                <a:lnTo>
                  <a:pt x="12567" y="78315"/>
                </a:lnTo>
                <a:lnTo>
                  <a:pt x="12567" y="65671"/>
                </a:lnTo>
                <a:lnTo>
                  <a:pt x="1155576" y="65671"/>
                </a:lnTo>
                <a:cubicBezTo>
                  <a:pt x="1260520" y="55556"/>
                  <a:pt x="1350292" y="12567"/>
                  <a:pt x="1350292" y="12567"/>
                </a:cubicBezTo>
                <a:cubicBezTo>
                  <a:pt x="1397074" y="47970"/>
                  <a:pt x="1440063" y="60614"/>
                  <a:pt x="1466616" y="65671"/>
                </a:cubicBezTo>
                <a:lnTo>
                  <a:pt x="1495697" y="65671"/>
                </a:lnTo>
                <a:cubicBezTo>
                  <a:pt x="1502019" y="23946"/>
                  <a:pt x="1534893" y="15096"/>
                  <a:pt x="1551330" y="15096"/>
                </a:cubicBezTo>
                <a:cubicBezTo>
                  <a:pt x="1567767" y="15096"/>
                  <a:pt x="1600641" y="23946"/>
                  <a:pt x="1606963" y="65671"/>
                </a:cubicBezTo>
                <a:lnTo>
                  <a:pt x="1636044" y="65671"/>
                </a:lnTo>
                <a:cubicBezTo>
                  <a:pt x="1662596" y="60614"/>
                  <a:pt x="1705585" y="46705"/>
                  <a:pt x="1752368" y="12567"/>
                </a:cubicBezTo>
                <a:cubicBezTo>
                  <a:pt x="1752368" y="12567"/>
                  <a:pt x="1842140" y="55556"/>
                  <a:pt x="1947084" y="65671"/>
                </a:cubicBezTo>
                <a:lnTo>
                  <a:pt x="3119174" y="65671"/>
                </a:lnTo>
                <a:lnTo>
                  <a:pt x="3119174" y="78315"/>
                </a:lnTo>
                <a:lnTo>
                  <a:pt x="2824571" y="78315"/>
                </a:lnTo>
                <a:lnTo>
                  <a:pt x="2824571" y="79579"/>
                </a:lnTo>
                <a:lnTo>
                  <a:pt x="2097546" y="78315"/>
                </a:lnTo>
                <a:lnTo>
                  <a:pt x="1987544" y="78315"/>
                </a:lnTo>
                <a:cubicBezTo>
                  <a:pt x="1867427" y="79579"/>
                  <a:pt x="1751103" y="131419"/>
                  <a:pt x="1751103" y="131419"/>
                </a:cubicBezTo>
                <a:cubicBezTo>
                  <a:pt x="1704321" y="96016"/>
                  <a:pt x="1661332" y="83373"/>
                  <a:pt x="1634780" y="78315"/>
                </a:cubicBezTo>
                <a:lnTo>
                  <a:pt x="1605699" y="78315"/>
                </a:lnTo>
                <a:cubicBezTo>
                  <a:pt x="1599377" y="118775"/>
                  <a:pt x="1567767" y="128891"/>
                  <a:pt x="1551330" y="128891"/>
                </a:cubicBezTo>
                <a:cubicBezTo>
                  <a:pt x="1534893" y="128891"/>
                  <a:pt x="1502019" y="121304"/>
                  <a:pt x="1495697" y="78315"/>
                </a:cubicBezTo>
                <a:lnTo>
                  <a:pt x="1466616" y="78315"/>
                </a:lnTo>
                <a:cubicBezTo>
                  <a:pt x="1440063" y="83373"/>
                  <a:pt x="1397074" y="97281"/>
                  <a:pt x="1350292" y="131419"/>
                </a:cubicBezTo>
                <a:cubicBezTo>
                  <a:pt x="1350292" y="131419"/>
                  <a:pt x="1235232" y="79579"/>
                  <a:pt x="1113851" y="78315"/>
                </a:cubicBezTo>
                <a:lnTo>
                  <a:pt x="1005113" y="78315"/>
                </a:lnTo>
                <a:lnTo>
                  <a:pt x="281882" y="78315"/>
                </a:lnTo>
                <a:lnTo>
                  <a:pt x="281882" y="78315"/>
                </a:lnTo>
                <a:close/>
              </a:path>
            </a:pathLst>
          </a:custGeom>
          <a:solidFill>
            <a:schemeClr val="bg2"/>
          </a:solidFill>
          <a:ln w="1262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1A39E620-8448-42D8-85B7-A6BF45A2FB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72027" y="5192860"/>
            <a:ext cx="4430485" cy="639683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 b="0" i="0"/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F2FF44AF-6A6B-4742-B58D-DF26808AFD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4599" y="4064000"/>
            <a:ext cx="4545374" cy="1698171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2072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213AAFFC-6E5A-D44A-ADBF-E9D307CE6349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DABAFE-C077-44F7-8606-FCEAD36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D0EF65-ABFF-4900-A2AD-12A8C47EC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E8D827-86E9-4228-B43C-616FE3F73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2BEBEF9-0DCC-4DA2-9828-D5A83238CD9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67340" y="2738211"/>
            <a:ext cx="4183650" cy="454353"/>
          </a:xfrm>
        </p:spPr>
        <p:txBody>
          <a:bodyPr rtlCol="0">
            <a:noAutofit/>
          </a:bodyPr>
          <a:lstStyle>
            <a:lvl1pPr marL="0" indent="0">
              <a:buNone/>
              <a:defRPr sz="4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Section 1 title</a:t>
            </a:r>
          </a:p>
        </p:txBody>
      </p:sp>
      <p:sp>
        <p:nvSpPr>
          <p:cNvPr id="8" name="Text Placeholder 26">
            <a:extLst>
              <a:ext uri="{FF2B5EF4-FFF2-40B4-BE49-F238E27FC236}">
                <a16:creationId xmlns:a16="http://schemas.microsoft.com/office/drawing/2014/main" id="{CE9C552F-C732-4E4C-8B62-DE62A58BAD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2043790"/>
            <a:ext cx="10515599" cy="62910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0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00DDA39-3A33-4AF8-BB2F-B80A8696D428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7534813" y="2738211"/>
            <a:ext cx="4183650" cy="454353"/>
          </a:xfrm>
        </p:spPr>
        <p:txBody>
          <a:bodyPr rtlCol="0">
            <a:noAutofit/>
          </a:bodyPr>
          <a:lstStyle>
            <a:lvl1pPr marL="0" indent="0">
              <a:buNone/>
              <a:defRPr sz="4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Section 2 title</a:t>
            </a:r>
          </a:p>
        </p:txBody>
      </p:sp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D01D7372-B596-424A-8437-BCA847E03CF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F78DB58E-1DC8-42B6-8950-A39F9249D5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Graphic 13">
            <a:extLst>
              <a:ext uri="{FF2B5EF4-FFF2-40B4-BE49-F238E27FC236}">
                <a16:creationId xmlns:a16="http://schemas.microsoft.com/office/drawing/2014/main" id="{6E7BE306-50F4-4966-B172-8808A97D9FF4}"/>
              </a:ext>
            </a:extLst>
          </p:cNvPr>
          <p:cNvSpPr/>
          <p:nvPr userDrawn="1"/>
        </p:nvSpPr>
        <p:spPr>
          <a:xfrm>
            <a:off x="4534478" y="1718435"/>
            <a:ext cx="3123044" cy="139083"/>
          </a:xfrm>
          <a:custGeom>
            <a:avLst/>
            <a:gdLst>
              <a:gd name="connsiteX0" fmla="*/ 281882 w 3123043"/>
              <a:gd name="connsiteY0" fmla="*/ 78315 h 139082"/>
              <a:gd name="connsiteX1" fmla="*/ 12567 w 3123043"/>
              <a:gd name="connsiteY1" fmla="*/ 78315 h 139082"/>
              <a:gd name="connsiteX2" fmla="*/ 12567 w 3123043"/>
              <a:gd name="connsiteY2" fmla="*/ 65671 h 139082"/>
              <a:gd name="connsiteX3" fmla="*/ 1155576 w 3123043"/>
              <a:gd name="connsiteY3" fmla="*/ 65671 h 139082"/>
              <a:gd name="connsiteX4" fmla="*/ 1350292 w 3123043"/>
              <a:gd name="connsiteY4" fmla="*/ 12567 h 139082"/>
              <a:gd name="connsiteX5" fmla="*/ 1466616 w 3123043"/>
              <a:gd name="connsiteY5" fmla="*/ 65671 h 139082"/>
              <a:gd name="connsiteX6" fmla="*/ 1495697 w 3123043"/>
              <a:gd name="connsiteY6" fmla="*/ 65671 h 139082"/>
              <a:gd name="connsiteX7" fmla="*/ 1551330 w 3123043"/>
              <a:gd name="connsiteY7" fmla="*/ 15096 h 139082"/>
              <a:gd name="connsiteX8" fmla="*/ 1606963 w 3123043"/>
              <a:gd name="connsiteY8" fmla="*/ 65671 h 139082"/>
              <a:gd name="connsiteX9" fmla="*/ 1636044 w 3123043"/>
              <a:gd name="connsiteY9" fmla="*/ 65671 h 139082"/>
              <a:gd name="connsiteX10" fmla="*/ 1752368 w 3123043"/>
              <a:gd name="connsiteY10" fmla="*/ 12567 h 139082"/>
              <a:gd name="connsiteX11" fmla="*/ 1947084 w 3123043"/>
              <a:gd name="connsiteY11" fmla="*/ 65671 h 139082"/>
              <a:gd name="connsiteX12" fmla="*/ 3119174 w 3123043"/>
              <a:gd name="connsiteY12" fmla="*/ 65671 h 139082"/>
              <a:gd name="connsiteX13" fmla="*/ 3119174 w 3123043"/>
              <a:gd name="connsiteY13" fmla="*/ 78315 h 139082"/>
              <a:gd name="connsiteX14" fmla="*/ 2824571 w 3123043"/>
              <a:gd name="connsiteY14" fmla="*/ 78315 h 139082"/>
              <a:gd name="connsiteX15" fmla="*/ 2824571 w 3123043"/>
              <a:gd name="connsiteY15" fmla="*/ 79579 h 139082"/>
              <a:gd name="connsiteX16" fmla="*/ 2097546 w 3123043"/>
              <a:gd name="connsiteY16" fmla="*/ 78315 h 139082"/>
              <a:gd name="connsiteX17" fmla="*/ 1987544 w 3123043"/>
              <a:gd name="connsiteY17" fmla="*/ 78315 h 139082"/>
              <a:gd name="connsiteX18" fmla="*/ 1751103 w 3123043"/>
              <a:gd name="connsiteY18" fmla="*/ 131419 h 139082"/>
              <a:gd name="connsiteX19" fmla="*/ 1634780 w 3123043"/>
              <a:gd name="connsiteY19" fmla="*/ 78315 h 139082"/>
              <a:gd name="connsiteX20" fmla="*/ 1605699 w 3123043"/>
              <a:gd name="connsiteY20" fmla="*/ 78315 h 139082"/>
              <a:gd name="connsiteX21" fmla="*/ 1551330 w 3123043"/>
              <a:gd name="connsiteY21" fmla="*/ 128891 h 139082"/>
              <a:gd name="connsiteX22" fmla="*/ 1495697 w 3123043"/>
              <a:gd name="connsiteY22" fmla="*/ 78315 h 139082"/>
              <a:gd name="connsiteX23" fmla="*/ 1466616 w 3123043"/>
              <a:gd name="connsiteY23" fmla="*/ 78315 h 139082"/>
              <a:gd name="connsiteX24" fmla="*/ 1350292 w 3123043"/>
              <a:gd name="connsiteY24" fmla="*/ 131419 h 139082"/>
              <a:gd name="connsiteX25" fmla="*/ 1113851 w 3123043"/>
              <a:gd name="connsiteY25" fmla="*/ 78315 h 139082"/>
              <a:gd name="connsiteX26" fmla="*/ 1005113 w 3123043"/>
              <a:gd name="connsiteY26" fmla="*/ 78315 h 139082"/>
              <a:gd name="connsiteX27" fmla="*/ 281882 w 3123043"/>
              <a:gd name="connsiteY27" fmla="*/ 78315 h 139082"/>
              <a:gd name="connsiteX28" fmla="*/ 281882 w 3123043"/>
              <a:gd name="connsiteY28" fmla="*/ 78315 h 13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123043" h="139082">
                <a:moveTo>
                  <a:pt x="281882" y="78315"/>
                </a:moveTo>
                <a:lnTo>
                  <a:pt x="12567" y="78315"/>
                </a:lnTo>
                <a:lnTo>
                  <a:pt x="12567" y="65671"/>
                </a:lnTo>
                <a:lnTo>
                  <a:pt x="1155576" y="65671"/>
                </a:lnTo>
                <a:cubicBezTo>
                  <a:pt x="1260520" y="55556"/>
                  <a:pt x="1350292" y="12567"/>
                  <a:pt x="1350292" y="12567"/>
                </a:cubicBezTo>
                <a:cubicBezTo>
                  <a:pt x="1397074" y="47970"/>
                  <a:pt x="1440063" y="60614"/>
                  <a:pt x="1466616" y="65671"/>
                </a:cubicBezTo>
                <a:lnTo>
                  <a:pt x="1495697" y="65671"/>
                </a:lnTo>
                <a:cubicBezTo>
                  <a:pt x="1502019" y="23946"/>
                  <a:pt x="1534893" y="15096"/>
                  <a:pt x="1551330" y="15096"/>
                </a:cubicBezTo>
                <a:cubicBezTo>
                  <a:pt x="1567767" y="15096"/>
                  <a:pt x="1600641" y="23946"/>
                  <a:pt x="1606963" y="65671"/>
                </a:cubicBezTo>
                <a:lnTo>
                  <a:pt x="1636044" y="65671"/>
                </a:lnTo>
                <a:cubicBezTo>
                  <a:pt x="1662596" y="60614"/>
                  <a:pt x="1705585" y="46705"/>
                  <a:pt x="1752368" y="12567"/>
                </a:cubicBezTo>
                <a:cubicBezTo>
                  <a:pt x="1752368" y="12567"/>
                  <a:pt x="1842140" y="55556"/>
                  <a:pt x="1947084" y="65671"/>
                </a:cubicBezTo>
                <a:lnTo>
                  <a:pt x="3119174" y="65671"/>
                </a:lnTo>
                <a:lnTo>
                  <a:pt x="3119174" y="78315"/>
                </a:lnTo>
                <a:lnTo>
                  <a:pt x="2824571" y="78315"/>
                </a:lnTo>
                <a:lnTo>
                  <a:pt x="2824571" y="79579"/>
                </a:lnTo>
                <a:lnTo>
                  <a:pt x="2097546" y="78315"/>
                </a:lnTo>
                <a:lnTo>
                  <a:pt x="1987544" y="78315"/>
                </a:lnTo>
                <a:cubicBezTo>
                  <a:pt x="1867427" y="79579"/>
                  <a:pt x="1751103" y="131419"/>
                  <a:pt x="1751103" y="131419"/>
                </a:cubicBezTo>
                <a:cubicBezTo>
                  <a:pt x="1704321" y="96016"/>
                  <a:pt x="1661332" y="83373"/>
                  <a:pt x="1634780" y="78315"/>
                </a:cubicBezTo>
                <a:lnTo>
                  <a:pt x="1605699" y="78315"/>
                </a:lnTo>
                <a:cubicBezTo>
                  <a:pt x="1599377" y="118775"/>
                  <a:pt x="1567767" y="128891"/>
                  <a:pt x="1551330" y="128891"/>
                </a:cubicBezTo>
                <a:cubicBezTo>
                  <a:pt x="1534893" y="128891"/>
                  <a:pt x="1502019" y="121304"/>
                  <a:pt x="1495697" y="78315"/>
                </a:cubicBezTo>
                <a:lnTo>
                  <a:pt x="1466616" y="78315"/>
                </a:lnTo>
                <a:cubicBezTo>
                  <a:pt x="1440063" y="83373"/>
                  <a:pt x="1397074" y="97281"/>
                  <a:pt x="1350292" y="131419"/>
                </a:cubicBezTo>
                <a:cubicBezTo>
                  <a:pt x="1350292" y="131419"/>
                  <a:pt x="1235232" y="79579"/>
                  <a:pt x="1113851" y="78315"/>
                </a:cubicBezTo>
                <a:lnTo>
                  <a:pt x="1005113" y="78315"/>
                </a:lnTo>
                <a:lnTo>
                  <a:pt x="281882" y="78315"/>
                </a:lnTo>
                <a:lnTo>
                  <a:pt x="281882" y="78315"/>
                </a:lnTo>
                <a:close/>
              </a:path>
            </a:pathLst>
          </a:custGeom>
          <a:solidFill>
            <a:schemeClr val="bg2"/>
          </a:solidFill>
          <a:ln w="1262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7DEC651-98F0-44EE-BAB8-8B3FE702A3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62882"/>
            <a:ext cx="10515600" cy="1325563"/>
          </a:xfrm>
        </p:spPr>
        <p:txBody>
          <a:bodyPr rtlCol="0"/>
          <a:lstStyle>
            <a:lvl1pPr algn="ctr">
              <a:defRPr b="0"/>
            </a:lvl1pPr>
          </a:lstStyle>
          <a:p>
            <a:pPr rtl="0"/>
            <a:r>
              <a:rPr lang="en-GB" noProof="0"/>
              <a:t>Comparison</a:t>
            </a:r>
          </a:p>
        </p:txBody>
      </p:sp>
    </p:spTree>
    <p:extLst>
      <p:ext uri="{BB962C8B-B14F-4D97-AF65-F5344CB8AC3E}">
        <p14:creationId xmlns:p14="http://schemas.microsoft.com/office/powerpoint/2010/main" val="840636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99E16AA7-5075-3449-AB21-5E8037339A90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23D6FB-BDF5-462B-9DFB-6A2531254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AFBD2F-FD90-4C8F-BEA1-91BB2D242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47FDA8-53F5-4098-B6D5-32456ABFA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Chart Placeholder 18">
            <a:extLst>
              <a:ext uri="{FF2B5EF4-FFF2-40B4-BE49-F238E27FC236}">
                <a16:creationId xmlns:a16="http://schemas.microsoft.com/office/drawing/2014/main" id="{270B440B-C39E-47E6-9CBA-0BA4EB1EF522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icon to add chart</a:t>
            </a:r>
          </a:p>
        </p:txBody>
      </p:sp>
      <p:sp>
        <p:nvSpPr>
          <p:cNvPr id="8" name="Graphic 13">
            <a:extLst>
              <a:ext uri="{FF2B5EF4-FFF2-40B4-BE49-F238E27FC236}">
                <a16:creationId xmlns:a16="http://schemas.microsoft.com/office/drawing/2014/main" id="{1ED66CD9-A275-41A6-92EA-B32A8F51F472}"/>
              </a:ext>
            </a:extLst>
          </p:cNvPr>
          <p:cNvSpPr/>
          <p:nvPr userDrawn="1"/>
        </p:nvSpPr>
        <p:spPr>
          <a:xfrm>
            <a:off x="1949460" y="2168288"/>
            <a:ext cx="3123044" cy="139083"/>
          </a:xfrm>
          <a:custGeom>
            <a:avLst/>
            <a:gdLst>
              <a:gd name="connsiteX0" fmla="*/ 281882 w 3123043"/>
              <a:gd name="connsiteY0" fmla="*/ 78315 h 139082"/>
              <a:gd name="connsiteX1" fmla="*/ 12567 w 3123043"/>
              <a:gd name="connsiteY1" fmla="*/ 78315 h 139082"/>
              <a:gd name="connsiteX2" fmla="*/ 12567 w 3123043"/>
              <a:gd name="connsiteY2" fmla="*/ 65671 h 139082"/>
              <a:gd name="connsiteX3" fmla="*/ 1155576 w 3123043"/>
              <a:gd name="connsiteY3" fmla="*/ 65671 h 139082"/>
              <a:gd name="connsiteX4" fmla="*/ 1350292 w 3123043"/>
              <a:gd name="connsiteY4" fmla="*/ 12567 h 139082"/>
              <a:gd name="connsiteX5" fmla="*/ 1466616 w 3123043"/>
              <a:gd name="connsiteY5" fmla="*/ 65671 h 139082"/>
              <a:gd name="connsiteX6" fmla="*/ 1495697 w 3123043"/>
              <a:gd name="connsiteY6" fmla="*/ 65671 h 139082"/>
              <a:gd name="connsiteX7" fmla="*/ 1551330 w 3123043"/>
              <a:gd name="connsiteY7" fmla="*/ 15096 h 139082"/>
              <a:gd name="connsiteX8" fmla="*/ 1606963 w 3123043"/>
              <a:gd name="connsiteY8" fmla="*/ 65671 h 139082"/>
              <a:gd name="connsiteX9" fmla="*/ 1636044 w 3123043"/>
              <a:gd name="connsiteY9" fmla="*/ 65671 h 139082"/>
              <a:gd name="connsiteX10" fmla="*/ 1752368 w 3123043"/>
              <a:gd name="connsiteY10" fmla="*/ 12567 h 139082"/>
              <a:gd name="connsiteX11" fmla="*/ 1947084 w 3123043"/>
              <a:gd name="connsiteY11" fmla="*/ 65671 h 139082"/>
              <a:gd name="connsiteX12" fmla="*/ 3119174 w 3123043"/>
              <a:gd name="connsiteY12" fmla="*/ 65671 h 139082"/>
              <a:gd name="connsiteX13" fmla="*/ 3119174 w 3123043"/>
              <a:gd name="connsiteY13" fmla="*/ 78315 h 139082"/>
              <a:gd name="connsiteX14" fmla="*/ 2824571 w 3123043"/>
              <a:gd name="connsiteY14" fmla="*/ 78315 h 139082"/>
              <a:gd name="connsiteX15" fmla="*/ 2824571 w 3123043"/>
              <a:gd name="connsiteY15" fmla="*/ 79579 h 139082"/>
              <a:gd name="connsiteX16" fmla="*/ 2097546 w 3123043"/>
              <a:gd name="connsiteY16" fmla="*/ 78315 h 139082"/>
              <a:gd name="connsiteX17" fmla="*/ 1987544 w 3123043"/>
              <a:gd name="connsiteY17" fmla="*/ 78315 h 139082"/>
              <a:gd name="connsiteX18" fmla="*/ 1751103 w 3123043"/>
              <a:gd name="connsiteY18" fmla="*/ 131419 h 139082"/>
              <a:gd name="connsiteX19" fmla="*/ 1634780 w 3123043"/>
              <a:gd name="connsiteY19" fmla="*/ 78315 h 139082"/>
              <a:gd name="connsiteX20" fmla="*/ 1605699 w 3123043"/>
              <a:gd name="connsiteY20" fmla="*/ 78315 h 139082"/>
              <a:gd name="connsiteX21" fmla="*/ 1551330 w 3123043"/>
              <a:gd name="connsiteY21" fmla="*/ 128891 h 139082"/>
              <a:gd name="connsiteX22" fmla="*/ 1495697 w 3123043"/>
              <a:gd name="connsiteY22" fmla="*/ 78315 h 139082"/>
              <a:gd name="connsiteX23" fmla="*/ 1466616 w 3123043"/>
              <a:gd name="connsiteY23" fmla="*/ 78315 h 139082"/>
              <a:gd name="connsiteX24" fmla="*/ 1350292 w 3123043"/>
              <a:gd name="connsiteY24" fmla="*/ 131419 h 139082"/>
              <a:gd name="connsiteX25" fmla="*/ 1113851 w 3123043"/>
              <a:gd name="connsiteY25" fmla="*/ 78315 h 139082"/>
              <a:gd name="connsiteX26" fmla="*/ 1005113 w 3123043"/>
              <a:gd name="connsiteY26" fmla="*/ 78315 h 139082"/>
              <a:gd name="connsiteX27" fmla="*/ 281882 w 3123043"/>
              <a:gd name="connsiteY27" fmla="*/ 78315 h 139082"/>
              <a:gd name="connsiteX28" fmla="*/ 281882 w 3123043"/>
              <a:gd name="connsiteY28" fmla="*/ 78315 h 13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123043" h="139082">
                <a:moveTo>
                  <a:pt x="281882" y="78315"/>
                </a:moveTo>
                <a:lnTo>
                  <a:pt x="12567" y="78315"/>
                </a:lnTo>
                <a:lnTo>
                  <a:pt x="12567" y="65671"/>
                </a:lnTo>
                <a:lnTo>
                  <a:pt x="1155576" y="65671"/>
                </a:lnTo>
                <a:cubicBezTo>
                  <a:pt x="1260520" y="55556"/>
                  <a:pt x="1350292" y="12567"/>
                  <a:pt x="1350292" y="12567"/>
                </a:cubicBezTo>
                <a:cubicBezTo>
                  <a:pt x="1397074" y="47970"/>
                  <a:pt x="1440063" y="60614"/>
                  <a:pt x="1466616" y="65671"/>
                </a:cubicBezTo>
                <a:lnTo>
                  <a:pt x="1495697" y="65671"/>
                </a:lnTo>
                <a:cubicBezTo>
                  <a:pt x="1502019" y="23946"/>
                  <a:pt x="1534893" y="15096"/>
                  <a:pt x="1551330" y="15096"/>
                </a:cubicBezTo>
                <a:cubicBezTo>
                  <a:pt x="1567767" y="15096"/>
                  <a:pt x="1600641" y="23946"/>
                  <a:pt x="1606963" y="65671"/>
                </a:cubicBezTo>
                <a:lnTo>
                  <a:pt x="1636044" y="65671"/>
                </a:lnTo>
                <a:cubicBezTo>
                  <a:pt x="1662596" y="60614"/>
                  <a:pt x="1705585" y="46705"/>
                  <a:pt x="1752368" y="12567"/>
                </a:cubicBezTo>
                <a:cubicBezTo>
                  <a:pt x="1752368" y="12567"/>
                  <a:pt x="1842140" y="55556"/>
                  <a:pt x="1947084" y="65671"/>
                </a:cubicBezTo>
                <a:lnTo>
                  <a:pt x="3119174" y="65671"/>
                </a:lnTo>
                <a:lnTo>
                  <a:pt x="3119174" y="78315"/>
                </a:lnTo>
                <a:lnTo>
                  <a:pt x="2824571" y="78315"/>
                </a:lnTo>
                <a:lnTo>
                  <a:pt x="2824571" y="79579"/>
                </a:lnTo>
                <a:lnTo>
                  <a:pt x="2097546" y="78315"/>
                </a:lnTo>
                <a:lnTo>
                  <a:pt x="1987544" y="78315"/>
                </a:lnTo>
                <a:cubicBezTo>
                  <a:pt x="1867427" y="79579"/>
                  <a:pt x="1751103" y="131419"/>
                  <a:pt x="1751103" y="131419"/>
                </a:cubicBezTo>
                <a:cubicBezTo>
                  <a:pt x="1704321" y="96016"/>
                  <a:pt x="1661332" y="83373"/>
                  <a:pt x="1634780" y="78315"/>
                </a:cubicBezTo>
                <a:lnTo>
                  <a:pt x="1605699" y="78315"/>
                </a:lnTo>
                <a:cubicBezTo>
                  <a:pt x="1599377" y="118775"/>
                  <a:pt x="1567767" y="128891"/>
                  <a:pt x="1551330" y="128891"/>
                </a:cubicBezTo>
                <a:cubicBezTo>
                  <a:pt x="1534893" y="128891"/>
                  <a:pt x="1502019" y="121304"/>
                  <a:pt x="1495697" y="78315"/>
                </a:cubicBezTo>
                <a:lnTo>
                  <a:pt x="1466616" y="78315"/>
                </a:lnTo>
                <a:cubicBezTo>
                  <a:pt x="1440063" y="83373"/>
                  <a:pt x="1397074" y="97281"/>
                  <a:pt x="1350292" y="131419"/>
                </a:cubicBezTo>
                <a:cubicBezTo>
                  <a:pt x="1350292" y="131419"/>
                  <a:pt x="1235232" y="79579"/>
                  <a:pt x="1113851" y="78315"/>
                </a:cubicBezTo>
                <a:lnTo>
                  <a:pt x="1005113" y="78315"/>
                </a:lnTo>
                <a:lnTo>
                  <a:pt x="281882" y="78315"/>
                </a:lnTo>
                <a:lnTo>
                  <a:pt x="281882" y="78315"/>
                </a:lnTo>
                <a:close/>
              </a:path>
            </a:pathLst>
          </a:custGeom>
          <a:solidFill>
            <a:schemeClr val="bg2"/>
          </a:solidFill>
          <a:ln w="1262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B1A41807-9D03-4167-89E4-C5D1E814366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5966" y="2478695"/>
            <a:ext cx="5170033" cy="758536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 b="0" i="0"/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BDF72AB-A1AE-464E-A9E1-C5CDA8D5CC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57858" y="1289573"/>
            <a:ext cx="3106248" cy="758536"/>
          </a:xfrm>
        </p:spPr>
        <p:txBody>
          <a:bodyPr lIns="0" tIns="0" rIns="0" bIns="0" rtlCol="0">
            <a:noAutofit/>
          </a:bodyPr>
          <a:lstStyle>
            <a:lvl1pPr algn="ctr">
              <a:defRPr/>
            </a:lvl1pPr>
          </a:lstStyle>
          <a:p>
            <a:pPr rtl="0"/>
            <a:r>
              <a:rPr lang="en-GB" noProof="0"/>
              <a:t>Chart Slide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83C9A6F-A614-4B31-91D5-3B5CB932149C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2030497" y="3408555"/>
            <a:ext cx="1597889" cy="482453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35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30%</a:t>
            </a:r>
          </a:p>
        </p:txBody>
      </p:sp>
      <p:sp>
        <p:nvSpPr>
          <p:cNvPr id="13" name="Text Placeholder 26">
            <a:extLst>
              <a:ext uri="{FF2B5EF4-FFF2-40B4-BE49-F238E27FC236}">
                <a16:creationId xmlns:a16="http://schemas.microsoft.com/office/drawing/2014/main" id="{A985BA82-9C97-475F-8775-0F16D2FB40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30498" y="37391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6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Category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E5376509-D29C-46DE-948E-15D430CE432A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2030522" y="4142228"/>
            <a:ext cx="1597889" cy="482452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35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10%</a:t>
            </a:r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A581FA6A-566D-4068-A898-F86FB96D4A9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030523" y="447277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6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Category 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503636CF-AD49-411E-BE27-63C28BDE068C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970011" y="3408555"/>
            <a:ext cx="1597889" cy="482453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35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25%</a:t>
            </a:r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F2C67681-C89E-4F74-A7C1-BD0812A9422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70012" y="37391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6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Category Title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742559E-6662-49A7-A091-9472A31ED26B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3970036" y="4142228"/>
            <a:ext cx="1597889" cy="482452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35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10%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E514B383-1886-4E45-9DB3-6DF4FFCA6FC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970037" y="4472779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6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Category Title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2734F2A5-6B16-40E3-8EBB-0E1A0984BAB7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2030497" y="4875898"/>
            <a:ext cx="1597889" cy="482452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35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20%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01D6AF2B-2CA0-4F6A-9C29-4AE73FCAB4E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030498" y="5206449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6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C3E000C2-49D4-4D64-860A-0DB29B389387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970037" y="4875898"/>
            <a:ext cx="1597889" cy="482452"/>
          </a:xfrm>
        </p:spPr>
        <p:txBody>
          <a:bodyPr rtlCol="0" anchor="b" anchorCtr="0">
            <a:noAutofit/>
          </a:bodyPr>
          <a:lstStyle>
            <a:lvl1pPr marL="0" indent="0">
              <a:buNone/>
              <a:defRPr sz="35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5%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4A6CF106-F60C-46A1-BD17-8EC35A637A7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970037" y="5206449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6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Category Title</a:t>
            </a:r>
          </a:p>
        </p:txBody>
      </p:sp>
    </p:spTree>
    <p:extLst>
      <p:ext uri="{BB962C8B-B14F-4D97-AF65-F5344CB8AC3E}">
        <p14:creationId xmlns:p14="http://schemas.microsoft.com/office/powerpoint/2010/main" val="3526628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FB049D0D-CE60-8E46-896A-1F4E3E51AABC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288F71-122C-49D4-9750-104A0F9B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A81471-D048-496A-9DA4-EDB335843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ADBAE1-8416-4A24-B332-BA35F9D58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B9AF1F95-7091-4B50-892C-55F8B5B9AC8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91145" y="3029751"/>
            <a:ext cx="2825496" cy="2144162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 b="0" i="0"/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7DE3589-2C45-437A-BDA9-55A9B8859F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1145" y="1868285"/>
            <a:ext cx="2825496" cy="718222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GB" noProof="0"/>
              <a:t>Table Slide</a:t>
            </a:r>
          </a:p>
        </p:txBody>
      </p:sp>
      <p:sp>
        <p:nvSpPr>
          <p:cNvPr id="15" name="Graphic 12">
            <a:extLst>
              <a:ext uri="{FF2B5EF4-FFF2-40B4-BE49-F238E27FC236}">
                <a16:creationId xmlns:a16="http://schemas.microsoft.com/office/drawing/2014/main" id="{6161C347-CD23-4D4F-981D-1C8457111EA8}"/>
              </a:ext>
            </a:extLst>
          </p:cNvPr>
          <p:cNvSpPr/>
          <p:nvPr userDrawn="1"/>
        </p:nvSpPr>
        <p:spPr>
          <a:xfrm>
            <a:off x="8340351" y="2726976"/>
            <a:ext cx="2727084" cy="139525"/>
          </a:xfrm>
          <a:custGeom>
            <a:avLst/>
            <a:gdLst>
              <a:gd name="connsiteX0" fmla="*/ 67167 w 2727084"/>
              <a:gd name="connsiteY0" fmla="*/ 78582 h 139525"/>
              <a:gd name="connsiteX1" fmla="*/ 12625 w 2727084"/>
              <a:gd name="connsiteY1" fmla="*/ 78582 h 139525"/>
              <a:gd name="connsiteX2" fmla="*/ 12625 w 2727084"/>
              <a:gd name="connsiteY2" fmla="*/ 65898 h 139525"/>
              <a:gd name="connsiteX3" fmla="*/ 956323 w 2727084"/>
              <a:gd name="connsiteY3" fmla="*/ 65898 h 139525"/>
              <a:gd name="connsiteX4" fmla="*/ 1151658 w 2727084"/>
              <a:gd name="connsiteY4" fmla="*/ 12625 h 139525"/>
              <a:gd name="connsiteX5" fmla="*/ 1268352 w 2727084"/>
              <a:gd name="connsiteY5" fmla="*/ 65898 h 139525"/>
              <a:gd name="connsiteX6" fmla="*/ 1297526 w 2727084"/>
              <a:gd name="connsiteY6" fmla="*/ 65898 h 139525"/>
              <a:gd name="connsiteX7" fmla="*/ 1353336 w 2727084"/>
              <a:gd name="connsiteY7" fmla="*/ 15162 h 139525"/>
              <a:gd name="connsiteX8" fmla="*/ 1409146 w 2727084"/>
              <a:gd name="connsiteY8" fmla="*/ 65898 h 139525"/>
              <a:gd name="connsiteX9" fmla="*/ 1438319 w 2727084"/>
              <a:gd name="connsiteY9" fmla="*/ 65898 h 139525"/>
              <a:gd name="connsiteX10" fmla="*/ 1555013 w 2727084"/>
              <a:gd name="connsiteY10" fmla="*/ 12625 h 139525"/>
              <a:gd name="connsiteX11" fmla="*/ 1750348 w 2727084"/>
              <a:gd name="connsiteY11" fmla="*/ 65898 h 139525"/>
              <a:gd name="connsiteX12" fmla="*/ 2723220 w 2727084"/>
              <a:gd name="connsiteY12" fmla="*/ 65898 h 139525"/>
              <a:gd name="connsiteX13" fmla="*/ 2723220 w 2727084"/>
              <a:gd name="connsiteY13" fmla="*/ 78582 h 139525"/>
              <a:gd name="connsiteX14" fmla="*/ 2630626 w 2727084"/>
              <a:gd name="connsiteY14" fmla="*/ 78582 h 139525"/>
              <a:gd name="connsiteX15" fmla="*/ 2630626 w 2727084"/>
              <a:gd name="connsiteY15" fmla="*/ 79851 h 139525"/>
              <a:gd name="connsiteX16" fmla="*/ 1901289 w 2727084"/>
              <a:gd name="connsiteY16" fmla="*/ 78582 h 139525"/>
              <a:gd name="connsiteX17" fmla="*/ 1790937 w 2727084"/>
              <a:gd name="connsiteY17" fmla="*/ 78582 h 139525"/>
              <a:gd name="connsiteX18" fmla="*/ 1553745 w 2727084"/>
              <a:gd name="connsiteY18" fmla="*/ 131855 h 139525"/>
              <a:gd name="connsiteX19" fmla="*/ 1437051 w 2727084"/>
              <a:gd name="connsiteY19" fmla="*/ 78582 h 139525"/>
              <a:gd name="connsiteX20" fmla="*/ 1407877 w 2727084"/>
              <a:gd name="connsiteY20" fmla="*/ 78582 h 139525"/>
              <a:gd name="connsiteX21" fmla="*/ 1353336 w 2727084"/>
              <a:gd name="connsiteY21" fmla="*/ 129319 h 139525"/>
              <a:gd name="connsiteX22" fmla="*/ 1297526 w 2727084"/>
              <a:gd name="connsiteY22" fmla="*/ 78582 h 139525"/>
              <a:gd name="connsiteX23" fmla="*/ 1268352 w 2727084"/>
              <a:gd name="connsiteY23" fmla="*/ 78582 h 139525"/>
              <a:gd name="connsiteX24" fmla="*/ 1151658 w 2727084"/>
              <a:gd name="connsiteY24" fmla="*/ 131855 h 139525"/>
              <a:gd name="connsiteX25" fmla="*/ 914465 w 2727084"/>
              <a:gd name="connsiteY25" fmla="*/ 78582 h 139525"/>
              <a:gd name="connsiteX26" fmla="*/ 805382 w 2727084"/>
              <a:gd name="connsiteY26" fmla="*/ 78582 h 139525"/>
              <a:gd name="connsiteX27" fmla="*/ 67167 w 2727084"/>
              <a:gd name="connsiteY27" fmla="*/ 78582 h 139525"/>
              <a:gd name="connsiteX28" fmla="*/ 67167 w 2727084"/>
              <a:gd name="connsiteY28" fmla="*/ 78582 h 13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727084" h="139525">
                <a:moveTo>
                  <a:pt x="67167" y="78582"/>
                </a:moveTo>
                <a:lnTo>
                  <a:pt x="12625" y="78582"/>
                </a:lnTo>
                <a:lnTo>
                  <a:pt x="12625" y="65898"/>
                </a:lnTo>
                <a:lnTo>
                  <a:pt x="956323" y="65898"/>
                </a:lnTo>
                <a:cubicBezTo>
                  <a:pt x="1061601" y="55751"/>
                  <a:pt x="1151658" y="12625"/>
                  <a:pt x="1151658" y="12625"/>
                </a:cubicBezTo>
                <a:cubicBezTo>
                  <a:pt x="1198589" y="48140"/>
                  <a:pt x="1241715" y="60824"/>
                  <a:pt x="1268352" y="65898"/>
                </a:cubicBezTo>
                <a:lnTo>
                  <a:pt x="1297526" y="65898"/>
                </a:lnTo>
                <a:cubicBezTo>
                  <a:pt x="1303868" y="24041"/>
                  <a:pt x="1336846" y="15162"/>
                  <a:pt x="1353336" y="15162"/>
                </a:cubicBezTo>
                <a:cubicBezTo>
                  <a:pt x="1369825" y="15162"/>
                  <a:pt x="1402804" y="24041"/>
                  <a:pt x="1409146" y="65898"/>
                </a:cubicBezTo>
                <a:lnTo>
                  <a:pt x="1438319" y="65898"/>
                </a:lnTo>
                <a:cubicBezTo>
                  <a:pt x="1464956" y="60824"/>
                  <a:pt x="1508082" y="46872"/>
                  <a:pt x="1555013" y="12625"/>
                </a:cubicBezTo>
                <a:cubicBezTo>
                  <a:pt x="1555013" y="12625"/>
                  <a:pt x="1645070" y="55751"/>
                  <a:pt x="1750348" y="65898"/>
                </a:cubicBezTo>
                <a:lnTo>
                  <a:pt x="2723220" y="65898"/>
                </a:lnTo>
                <a:lnTo>
                  <a:pt x="2723220" y="78582"/>
                </a:lnTo>
                <a:lnTo>
                  <a:pt x="2630626" y="78582"/>
                </a:lnTo>
                <a:lnTo>
                  <a:pt x="2630626" y="79851"/>
                </a:lnTo>
                <a:lnTo>
                  <a:pt x="1901289" y="78582"/>
                </a:lnTo>
                <a:lnTo>
                  <a:pt x="1790937" y="78582"/>
                </a:lnTo>
                <a:cubicBezTo>
                  <a:pt x="1670438" y="79851"/>
                  <a:pt x="1553745" y="131855"/>
                  <a:pt x="1553745" y="131855"/>
                </a:cubicBezTo>
                <a:cubicBezTo>
                  <a:pt x="1506813" y="96340"/>
                  <a:pt x="1463687" y="83656"/>
                  <a:pt x="1437051" y="78582"/>
                </a:cubicBezTo>
                <a:lnTo>
                  <a:pt x="1407877" y="78582"/>
                </a:lnTo>
                <a:cubicBezTo>
                  <a:pt x="1401535" y="119171"/>
                  <a:pt x="1369825" y="129319"/>
                  <a:pt x="1353336" y="129319"/>
                </a:cubicBezTo>
                <a:cubicBezTo>
                  <a:pt x="1336846" y="129319"/>
                  <a:pt x="1303868" y="121708"/>
                  <a:pt x="1297526" y="78582"/>
                </a:cubicBezTo>
                <a:lnTo>
                  <a:pt x="1268352" y="78582"/>
                </a:lnTo>
                <a:cubicBezTo>
                  <a:pt x="1241715" y="83656"/>
                  <a:pt x="1198589" y="97608"/>
                  <a:pt x="1151658" y="131855"/>
                </a:cubicBezTo>
                <a:cubicBezTo>
                  <a:pt x="1151658" y="131855"/>
                  <a:pt x="1036233" y="79851"/>
                  <a:pt x="914465" y="78582"/>
                </a:cubicBezTo>
                <a:lnTo>
                  <a:pt x="805382" y="78582"/>
                </a:lnTo>
                <a:lnTo>
                  <a:pt x="67167" y="78582"/>
                </a:lnTo>
                <a:lnTo>
                  <a:pt x="67167" y="78582"/>
                </a:lnTo>
                <a:close/>
              </a:path>
            </a:pathLst>
          </a:custGeom>
          <a:solidFill>
            <a:schemeClr val="bg2"/>
          </a:solidFill>
          <a:ln w="1264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6" name="Table Placeholder 17">
            <a:extLst>
              <a:ext uri="{FF2B5EF4-FFF2-40B4-BE49-F238E27FC236}">
                <a16:creationId xmlns:a16="http://schemas.microsoft.com/office/drawing/2014/main" id="{263A1EA1-1C4F-4F47-9C24-928669CE38DE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67802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5D65245D-DE69-4098-94DD-C36B76E4C3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793750"/>
            <a:ext cx="12192000" cy="4900613"/>
          </a:xfrm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6FD1D3-F7DC-4F8A-8E05-6DC25FB66C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514150"/>
            <a:ext cx="10515600" cy="1325563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Big Image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250713-11E6-4FEF-877D-92967D245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DD/MM/20XX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D3C9A-DEE5-4BD4-8961-80E018A4C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B63585A-DF5C-1B43-BDC1-9CB545382A8E}"/>
              </a:ext>
            </a:extLst>
          </p:cNvPr>
          <p:cNvSpPr/>
          <p:nvPr userDrawn="1"/>
        </p:nvSpPr>
        <p:spPr>
          <a:xfrm>
            <a:off x="5908548" y="6261006"/>
            <a:ext cx="374904" cy="37490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23800E-00CA-43ED-953B-1A09DD428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A7C55A90-4969-4308-AD56-633E3831D5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13284" y="5878369"/>
            <a:ext cx="8165432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0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6" name="Graphic 13">
            <a:extLst>
              <a:ext uri="{FF2B5EF4-FFF2-40B4-BE49-F238E27FC236}">
                <a16:creationId xmlns:a16="http://schemas.microsoft.com/office/drawing/2014/main" id="{15031A21-FED3-4C51-BE76-5A2918F223AD}"/>
              </a:ext>
            </a:extLst>
          </p:cNvPr>
          <p:cNvSpPr/>
          <p:nvPr userDrawn="1"/>
        </p:nvSpPr>
        <p:spPr>
          <a:xfrm>
            <a:off x="4534478" y="5342223"/>
            <a:ext cx="3123044" cy="139083"/>
          </a:xfrm>
          <a:custGeom>
            <a:avLst/>
            <a:gdLst>
              <a:gd name="connsiteX0" fmla="*/ 281882 w 3123043"/>
              <a:gd name="connsiteY0" fmla="*/ 78315 h 139082"/>
              <a:gd name="connsiteX1" fmla="*/ 12567 w 3123043"/>
              <a:gd name="connsiteY1" fmla="*/ 78315 h 139082"/>
              <a:gd name="connsiteX2" fmla="*/ 12567 w 3123043"/>
              <a:gd name="connsiteY2" fmla="*/ 65671 h 139082"/>
              <a:gd name="connsiteX3" fmla="*/ 1155576 w 3123043"/>
              <a:gd name="connsiteY3" fmla="*/ 65671 h 139082"/>
              <a:gd name="connsiteX4" fmla="*/ 1350292 w 3123043"/>
              <a:gd name="connsiteY4" fmla="*/ 12567 h 139082"/>
              <a:gd name="connsiteX5" fmla="*/ 1466616 w 3123043"/>
              <a:gd name="connsiteY5" fmla="*/ 65671 h 139082"/>
              <a:gd name="connsiteX6" fmla="*/ 1495697 w 3123043"/>
              <a:gd name="connsiteY6" fmla="*/ 65671 h 139082"/>
              <a:gd name="connsiteX7" fmla="*/ 1551330 w 3123043"/>
              <a:gd name="connsiteY7" fmla="*/ 15096 h 139082"/>
              <a:gd name="connsiteX8" fmla="*/ 1606963 w 3123043"/>
              <a:gd name="connsiteY8" fmla="*/ 65671 h 139082"/>
              <a:gd name="connsiteX9" fmla="*/ 1636044 w 3123043"/>
              <a:gd name="connsiteY9" fmla="*/ 65671 h 139082"/>
              <a:gd name="connsiteX10" fmla="*/ 1752368 w 3123043"/>
              <a:gd name="connsiteY10" fmla="*/ 12567 h 139082"/>
              <a:gd name="connsiteX11" fmla="*/ 1947084 w 3123043"/>
              <a:gd name="connsiteY11" fmla="*/ 65671 h 139082"/>
              <a:gd name="connsiteX12" fmla="*/ 3119174 w 3123043"/>
              <a:gd name="connsiteY12" fmla="*/ 65671 h 139082"/>
              <a:gd name="connsiteX13" fmla="*/ 3119174 w 3123043"/>
              <a:gd name="connsiteY13" fmla="*/ 78315 h 139082"/>
              <a:gd name="connsiteX14" fmla="*/ 2824571 w 3123043"/>
              <a:gd name="connsiteY14" fmla="*/ 78315 h 139082"/>
              <a:gd name="connsiteX15" fmla="*/ 2824571 w 3123043"/>
              <a:gd name="connsiteY15" fmla="*/ 79579 h 139082"/>
              <a:gd name="connsiteX16" fmla="*/ 2097546 w 3123043"/>
              <a:gd name="connsiteY16" fmla="*/ 78315 h 139082"/>
              <a:gd name="connsiteX17" fmla="*/ 1987544 w 3123043"/>
              <a:gd name="connsiteY17" fmla="*/ 78315 h 139082"/>
              <a:gd name="connsiteX18" fmla="*/ 1751103 w 3123043"/>
              <a:gd name="connsiteY18" fmla="*/ 131419 h 139082"/>
              <a:gd name="connsiteX19" fmla="*/ 1634780 w 3123043"/>
              <a:gd name="connsiteY19" fmla="*/ 78315 h 139082"/>
              <a:gd name="connsiteX20" fmla="*/ 1605699 w 3123043"/>
              <a:gd name="connsiteY20" fmla="*/ 78315 h 139082"/>
              <a:gd name="connsiteX21" fmla="*/ 1551330 w 3123043"/>
              <a:gd name="connsiteY21" fmla="*/ 128891 h 139082"/>
              <a:gd name="connsiteX22" fmla="*/ 1495697 w 3123043"/>
              <a:gd name="connsiteY22" fmla="*/ 78315 h 139082"/>
              <a:gd name="connsiteX23" fmla="*/ 1466616 w 3123043"/>
              <a:gd name="connsiteY23" fmla="*/ 78315 h 139082"/>
              <a:gd name="connsiteX24" fmla="*/ 1350292 w 3123043"/>
              <a:gd name="connsiteY24" fmla="*/ 131419 h 139082"/>
              <a:gd name="connsiteX25" fmla="*/ 1113851 w 3123043"/>
              <a:gd name="connsiteY25" fmla="*/ 78315 h 139082"/>
              <a:gd name="connsiteX26" fmla="*/ 1005113 w 3123043"/>
              <a:gd name="connsiteY26" fmla="*/ 78315 h 139082"/>
              <a:gd name="connsiteX27" fmla="*/ 281882 w 3123043"/>
              <a:gd name="connsiteY27" fmla="*/ 78315 h 139082"/>
              <a:gd name="connsiteX28" fmla="*/ 281882 w 3123043"/>
              <a:gd name="connsiteY28" fmla="*/ 78315 h 13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123043" h="139082">
                <a:moveTo>
                  <a:pt x="281882" y="78315"/>
                </a:moveTo>
                <a:lnTo>
                  <a:pt x="12567" y="78315"/>
                </a:lnTo>
                <a:lnTo>
                  <a:pt x="12567" y="65671"/>
                </a:lnTo>
                <a:lnTo>
                  <a:pt x="1155576" y="65671"/>
                </a:lnTo>
                <a:cubicBezTo>
                  <a:pt x="1260520" y="55556"/>
                  <a:pt x="1350292" y="12567"/>
                  <a:pt x="1350292" y="12567"/>
                </a:cubicBezTo>
                <a:cubicBezTo>
                  <a:pt x="1397074" y="47970"/>
                  <a:pt x="1440063" y="60614"/>
                  <a:pt x="1466616" y="65671"/>
                </a:cubicBezTo>
                <a:lnTo>
                  <a:pt x="1495697" y="65671"/>
                </a:lnTo>
                <a:cubicBezTo>
                  <a:pt x="1502019" y="23946"/>
                  <a:pt x="1534893" y="15096"/>
                  <a:pt x="1551330" y="15096"/>
                </a:cubicBezTo>
                <a:cubicBezTo>
                  <a:pt x="1567767" y="15096"/>
                  <a:pt x="1600641" y="23946"/>
                  <a:pt x="1606963" y="65671"/>
                </a:cubicBezTo>
                <a:lnTo>
                  <a:pt x="1636044" y="65671"/>
                </a:lnTo>
                <a:cubicBezTo>
                  <a:pt x="1662596" y="60614"/>
                  <a:pt x="1705585" y="46705"/>
                  <a:pt x="1752368" y="12567"/>
                </a:cubicBezTo>
                <a:cubicBezTo>
                  <a:pt x="1752368" y="12567"/>
                  <a:pt x="1842140" y="55556"/>
                  <a:pt x="1947084" y="65671"/>
                </a:cubicBezTo>
                <a:lnTo>
                  <a:pt x="3119174" y="65671"/>
                </a:lnTo>
                <a:lnTo>
                  <a:pt x="3119174" y="78315"/>
                </a:lnTo>
                <a:lnTo>
                  <a:pt x="2824571" y="78315"/>
                </a:lnTo>
                <a:lnTo>
                  <a:pt x="2824571" y="79579"/>
                </a:lnTo>
                <a:lnTo>
                  <a:pt x="2097546" y="78315"/>
                </a:lnTo>
                <a:lnTo>
                  <a:pt x="1987544" y="78315"/>
                </a:lnTo>
                <a:cubicBezTo>
                  <a:pt x="1867427" y="79579"/>
                  <a:pt x="1751103" y="131419"/>
                  <a:pt x="1751103" y="131419"/>
                </a:cubicBezTo>
                <a:cubicBezTo>
                  <a:pt x="1704321" y="96016"/>
                  <a:pt x="1661332" y="83373"/>
                  <a:pt x="1634780" y="78315"/>
                </a:cubicBezTo>
                <a:lnTo>
                  <a:pt x="1605699" y="78315"/>
                </a:lnTo>
                <a:cubicBezTo>
                  <a:pt x="1599377" y="118775"/>
                  <a:pt x="1567767" y="128891"/>
                  <a:pt x="1551330" y="128891"/>
                </a:cubicBezTo>
                <a:cubicBezTo>
                  <a:pt x="1534893" y="128891"/>
                  <a:pt x="1502019" y="121304"/>
                  <a:pt x="1495697" y="78315"/>
                </a:cubicBezTo>
                <a:lnTo>
                  <a:pt x="1466616" y="78315"/>
                </a:lnTo>
                <a:cubicBezTo>
                  <a:pt x="1440063" y="83373"/>
                  <a:pt x="1397074" y="97281"/>
                  <a:pt x="1350292" y="131419"/>
                </a:cubicBezTo>
                <a:cubicBezTo>
                  <a:pt x="1350292" y="131419"/>
                  <a:pt x="1235232" y="79579"/>
                  <a:pt x="1113851" y="78315"/>
                </a:cubicBezTo>
                <a:lnTo>
                  <a:pt x="1005113" y="78315"/>
                </a:lnTo>
                <a:lnTo>
                  <a:pt x="281882" y="78315"/>
                </a:lnTo>
                <a:lnTo>
                  <a:pt x="281882" y="78315"/>
                </a:lnTo>
                <a:close/>
              </a:path>
            </a:pathLst>
          </a:custGeom>
          <a:solidFill>
            <a:schemeClr val="bg2"/>
          </a:solidFill>
          <a:ln w="1262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1223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04C9FBA-BD24-42E1-BABE-0EE5C20738FC}"/>
              </a:ext>
            </a:extLst>
          </p:cNvPr>
          <p:cNvSpPr/>
          <p:nvPr userDrawn="1"/>
        </p:nvSpPr>
        <p:spPr>
          <a:xfrm>
            <a:off x="376428" y="374904"/>
            <a:ext cx="11439144" cy="6108192"/>
          </a:xfrm>
          <a:prstGeom prst="rect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2715CE-EA2A-4137-8BA3-1FEEF2E40A3A}"/>
              </a:ext>
            </a:extLst>
          </p:cNvPr>
          <p:cNvSpPr/>
          <p:nvPr userDrawn="1"/>
        </p:nvSpPr>
        <p:spPr>
          <a:xfrm>
            <a:off x="445008" y="443484"/>
            <a:ext cx="11301984" cy="5971032"/>
          </a:xfrm>
          <a:prstGeom prst="rect">
            <a:avLst/>
          </a:prstGeom>
          <a:noFill/>
          <a:ln w="254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 rtl="0"/>
            <a:endParaRPr lang="en-GB" noProof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0168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/>
                </a:solidFill>
              </a:defRPr>
            </a:lvl1pPr>
          </a:lstStyle>
          <a:p>
            <a:pPr rtl="0"/>
            <a:r>
              <a:rPr lang="en-GB" noProof="0"/>
              <a:t>DD/MM/20XX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03234" y="6016890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273660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D495E168-DA5E-4888-8D8A-92B118324C1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47474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A672-E2C9-49A3-B8D1-665F05ADB8BC}"/>
              </a:ext>
            </a:extLst>
          </p:cNvPr>
          <p:cNvSpPr>
            <a:spLocks noGrp="1"/>
          </p:cNvSpPr>
          <p:nvPr>
            <p:ph type="title"/>
          </p:nvPr>
        </p:nvSpPr>
        <p:spPr bwMode="grayWhite">
          <a:xfrm>
            <a:off x="863600" y="737640"/>
            <a:ext cx="10464800" cy="2800844"/>
          </a:xfrm>
        </p:spPr>
        <p:txBody>
          <a:bodyPr rtlCol="0"/>
          <a:lstStyle/>
          <a:p>
            <a:r>
              <a:rPr lang="en-GB" dirty="0"/>
              <a:t>FGCT5004: </a:t>
            </a:r>
            <a:br>
              <a:rPr lang="en-GB" dirty="0"/>
            </a:br>
            <a:r>
              <a:rPr lang="en-GB" dirty="0"/>
              <a:t>Mocap Elective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5D450-CF0E-4B12-945F-D0057946DD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/>
        <p:txBody>
          <a:bodyPr rtlCol="0"/>
          <a:lstStyle/>
          <a:p>
            <a:pPr rtl="0"/>
            <a:r>
              <a:rPr lang="en-GB" dirty="0"/>
              <a:t>Piper Cadence Crow, Student No: 2311323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48799AE-6C70-4A22-B90A-3F8F7CFDAD6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grayWhite"/>
        <p:txBody>
          <a:bodyPr rtlCol="0"/>
          <a:lstStyle/>
          <a:p>
            <a:pPr rtl="0"/>
            <a:r>
              <a:rPr lang="en-GB" dirty="0"/>
              <a:t>January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3743191-2C84-41E1-BD1D-4C35155B99C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White"/>
        <p:txBody>
          <a:bodyPr rtlCol="0"/>
          <a:lstStyle/>
          <a:p>
            <a:pPr rtl="0"/>
            <a:r>
              <a:rPr lang="en-GB" dirty="0"/>
              <a:t>2026</a:t>
            </a:r>
          </a:p>
        </p:txBody>
      </p:sp>
    </p:spTree>
    <p:extLst>
      <p:ext uri="{BB962C8B-B14F-4D97-AF65-F5344CB8AC3E}">
        <p14:creationId xmlns:p14="http://schemas.microsoft.com/office/powerpoint/2010/main" val="2971595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DF6321-A1A6-983F-25BD-F9B68AE40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3A1EE-F540-ADC7-6945-904241B38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8E0213-6CCD-F50B-D6EB-C528AB300C4F}"/>
              </a:ext>
            </a:extLst>
          </p:cNvPr>
          <p:cNvSpPr txBox="1"/>
          <p:nvPr/>
        </p:nvSpPr>
        <p:spPr>
          <a:xfrm>
            <a:off x="2001895" y="5923964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08 (100-110s) </a:t>
            </a:r>
          </a:p>
        </p:txBody>
      </p:sp>
      <p:pic>
        <p:nvPicPr>
          <p:cNvPr id="5" name="Picture 4" descr="A coloring page of a santa claus&#10;&#10;AI-generated content may be incorrect.">
            <a:extLst>
              <a:ext uri="{FF2B5EF4-FFF2-40B4-BE49-F238E27FC236}">
                <a16:creationId xmlns:a16="http://schemas.microsoft.com/office/drawing/2014/main" id="{69614726-B3B6-6DE4-4AD1-C88599F2B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87" y="914400"/>
            <a:ext cx="5290498" cy="5029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2EFF13-273E-98D6-C22F-C32B1DAA4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Story Board </a:t>
            </a:r>
          </a:p>
        </p:txBody>
      </p:sp>
      <p:pic>
        <p:nvPicPr>
          <p:cNvPr id="9" name="Picture 8" descr="A coloring page of a santa claus sitting in a chair&#10;&#10;AI-generated content may be incorrect.">
            <a:extLst>
              <a:ext uri="{FF2B5EF4-FFF2-40B4-BE49-F238E27FC236}">
                <a16:creationId xmlns:a16="http://schemas.microsoft.com/office/drawing/2014/main" id="{74BBF436-2489-94B9-9913-9EFE1FA9D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55" y="1461155"/>
            <a:ext cx="4500345" cy="42844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11F7CC-7A5B-C19D-B579-AF131C1007D8}"/>
              </a:ext>
            </a:extLst>
          </p:cNvPr>
          <p:cNvSpPr txBox="1"/>
          <p:nvPr/>
        </p:nvSpPr>
        <p:spPr>
          <a:xfrm>
            <a:off x="7852186" y="5904328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08 (110-120s0 </a:t>
            </a:r>
          </a:p>
        </p:txBody>
      </p:sp>
    </p:spTree>
    <p:extLst>
      <p:ext uri="{BB962C8B-B14F-4D97-AF65-F5344CB8AC3E}">
        <p14:creationId xmlns:p14="http://schemas.microsoft.com/office/powerpoint/2010/main" val="1736123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3C3A3-BEB2-9C9A-99D7-51549B67D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5D5AF8-64DC-A98F-108A-E202B638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91033A-04E8-7962-3F62-A8B5A7062AC1}"/>
              </a:ext>
            </a:extLst>
          </p:cNvPr>
          <p:cNvSpPr txBox="1"/>
          <p:nvPr/>
        </p:nvSpPr>
        <p:spPr>
          <a:xfrm>
            <a:off x="1134166" y="3429000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09 (120-135s</a:t>
            </a:r>
            <a:r>
              <a:rPr lang="en-GB" dirty="0">
                <a:solidFill>
                  <a:srgbClr val="6D3200"/>
                </a:solidFill>
                <a:latin typeface="Book Antiqua"/>
              </a:rPr>
              <a:t>)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66793C-14B4-BED7-D926-29DF48F08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Story Board </a:t>
            </a:r>
          </a:p>
        </p:txBody>
      </p:sp>
      <p:pic>
        <p:nvPicPr>
          <p:cNvPr id="6" name="Picture 5" descr="A line art of a person holding an object&#10;&#10;AI-generated content may be incorrect.">
            <a:extLst>
              <a:ext uri="{FF2B5EF4-FFF2-40B4-BE49-F238E27FC236}">
                <a16:creationId xmlns:a16="http://schemas.microsoft.com/office/drawing/2014/main" id="{2B2D1119-1906-F461-3A76-8BFEF3D26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12" y="1257221"/>
            <a:ext cx="7719625" cy="510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924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58B5AD-96B4-45C8-873B-9A28EFD5E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03234" y="6016890"/>
            <a:ext cx="3398763" cy="365125"/>
          </a:xfrm>
        </p:spPr>
        <p:txBody>
          <a:bodyPr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D8B97A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85625-E07C-43C7-93C8-DFDFDBB64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21279" y="6273660"/>
            <a:ext cx="549442" cy="365125"/>
          </a:xfrm>
        </p:spPr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FBCFB-B245-45A5-AD8B-A4585DE61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265" y="577970"/>
            <a:ext cx="3373502" cy="1775230"/>
          </a:xfrm>
        </p:spPr>
        <p:txBody>
          <a:bodyPr rtlCol="0" anchor="b">
            <a:noAutofit/>
          </a:bodyPr>
          <a:lstStyle/>
          <a:p>
            <a:pPr algn="ctr" rtl="0"/>
            <a:r>
              <a:rPr lang="en-GB" sz="6000" dirty="0"/>
              <a:t>Breakdown of Cutscene 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AA84F9-B00F-4582-9D27-E03DE392D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1699" y="2353200"/>
            <a:ext cx="4679124" cy="4285585"/>
          </a:xfrm>
        </p:spPr>
        <p:txBody>
          <a:bodyPr rtlCol="0">
            <a:normAutofit/>
          </a:bodyPr>
          <a:lstStyle/>
          <a:p>
            <a:pPr algn="ctr" rtl="0"/>
            <a:r>
              <a:rPr lang="en-GB" sz="1400" dirty="0"/>
              <a:t>Storyboard Cutscene (approx. 1:35-1:40 Minutes)</a:t>
            </a:r>
          </a:p>
          <a:p>
            <a:pPr rtl="0"/>
            <a:r>
              <a:rPr lang="en-GB" sz="1400" dirty="0"/>
              <a:t>[0-5s]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Wide establishing shot of a quiet suburban house under a starry night sky.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Soft wind, distant city ambience, faint sleigh bells approaching.</a:t>
            </a:r>
          </a:p>
          <a:p>
            <a:pPr rtl="0"/>
            <a:r>
              <a:rPr lang="en-GB" sz="1400" dirty="0"/>
              <a:t>[5-10s]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Tilt down as Santa drops from the sleigh, landing awkwardly in the snow.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Santa stumbles slightly, bells jingle on impact.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Heavy thud, sleigh bells.</a:t>
            </a:r>
          </a:p>
          <a:p>
            <a:pPr rtl="0"/>
            <a:r>
              <a:rPr lang="en-GB" sz="1400" dirty="0"/>
              <a:t>[10-15s]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Medium shot as Santa brushes himself off and walks toward the chimney.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A security drone slowly passes through frame behind him.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Low electronic hum from the drone.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4906860-9DDD-45C2-B32A-65897462C7A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7431" b="27431"/>
          <a:stretch/>
        </p:blipFill>
        <p:spPr>
          <a:xfrm>
            <a:off x="5279726" y="577970"/>
            <a:ext cx="6322271" cy="2424022"/>
          </a:xfrm>
          <a:noFill/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F8162545-57D5-109A-52D4-1B392EF73C86}"/>
              </a:ext>
            </a:extLst>
          </p:cNvPr>
          <p:cNvSpPr txBox="1">
            <a:spLocks/>
          </p:cNvSpPr>
          <p:nvPr/>
        </p:nvSpPr>
        <p:spPr>
          <a:xfrm>
            <a:off x="5240823" y="3184020"/>
            <a:ext cx="6400076" cy="3096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</a:t>
            </a:r>
            <a:r>
              <a:rPr lang="en-GB" sz="1400" dirty="0">
                <a:solidFill>
                  <a:srgbClr val="6D3200"/>
                </a:solidFill>
                <a:latin typeface="Book Antiqua"/>
              </a:rPr>
              <a:t>15-20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s]</a:t>
            </a:r>
          </a:p>
          <a:p>
            <a:pPr marL="171450" lvl="0" indent="-1714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Interior shot looking up the chimney.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Santa drops suddenly into frame and crashes onto the bedroom floor.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Loud crash, soot settling.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[20-25s] </a:t>
            </a:r>
          </a:p>
          <a:p>
            <a:pPr marL="171450" lvl="0" indent="-1714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Close-up of Santa on the floor.</a:t>
            </a:r>
            <a:br>
              <a:rPr lang="en-GB" sz="1400" dirty="0"/>
            </a:br>
            <a:r>
              <a:rPr lang="en-GB" sz="1400" b="1" dirty="0"/>
              <a:t>Dialogue:</a:t>
            </a:r>
            <a:r>
              <a:rPr lang="en-GB" sz="1400" dirty="0"/>
              <a:t> </a:t>
            </a:r>
            <a:r>
              <a:rPr lang="en-GB" sz="1400" i="1" dirty="0"/>
              <a:t>Santa (softly):</a:t>
            </a:r>
            <a:r>
              <a:rPr lang="en-GB" sz="1400" dirty="0"/>
              <a:t> “Oh, snowballs…”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He stands, brushing soot off his coat.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[25-30s]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Over-the-shoulder shot revealing a “sleeping” child in bed.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Soft breathing, room ambience.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600" b="1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9028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3D3C1-756D-71B6-3D6D-7AE34467A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D83467-8456-5A24-997D-59C76DB1E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03234" y="6016890"/>
            <a:ext cx="3398763" cy="365125"/>
          </a:xfrm>
        </p:spPr>
        <p:txBody>
          <a:bodyPr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D8B97A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1177F2-8664-2A7D-4773-412AEB656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21279" y="6273660"/>
            <a:ext cx="549442" cy="365125"/>
          </a:xfrm>
        </p:spPr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DF044-2A78-8549-2799-893853EA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265" y="577970"/>
            <a:ext cx="3373502" cy="1775230"/>
          </a:xfrm>
        </p:spPr>
        <p:txBody>
          <a:bodyPr rtlCol="0" anchor="b">
            <a:noAutofit/>
          </a:bodyPr>
          <a:lstStyle/>
          <a:p>
            <a:pPr algn="ctr" rtl="0"/>
            <a:r>
              <a:rPr lang="en-GB" sz="6000" dirty="0"/>
              <a:t>Breakdown of Cutscene 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76E7F3-8564-E898-E286-D84E76042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1699" y="2353200"/>
            <a:ext cx="4679124" cy="4285585"/>
          </a:xfrm>
        </p:spPr>
        <p:txBody>
          <a:bodyPr rtlCol="0">
            <a:normAutofit/>
          </a:bodyPr>
          <a:lstStyle/>
          <a:p>
            <a:pPr rtl="0"/>
            <a:r>
              <a:rPr lang="en-GB" sz="1400" dirty="0"/>
              <a:t>[30-35s]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Low-angle tracking shot of Santa’s boots stepping onto scattered toys.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He nearly slips.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Plastic toy squeaks.</a:t>
            </a:r>
          </a:p>
          <a:p>
            <a:pPr rtl="0"/>
            <a:r>
              <a:rPr lang="en-GB" sz="1400" dirty="0"/>
              <a:t>[35-40s]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Medium shot of Santa tiptoeing.</a:t>
            </a:r>
            <a:br>
              <a:rPr lang="en-GB" sz="1400" dirty="0"/>
            </a:br>
            <a:r>
              <a:rPr lang="en-GB" sz="1400" b="1" dirty="0"/>
              <a:t>Dialogue:</a:t>
            </a:r>
            <a:r>
              <a:rPr lang="en-GB" sz="1400" dirty="0"/>
              <a:t> </a:t>
            </a:r>
            <a:r>
              <a:rPr lang="en-GB" sz="1400" i="1" dirty="0"/>
              <a:t>Santa (muttering):</a:t>
            </a:r>
            <a:r>
              <a:rPr lang="en-GB" sz="1400" dirty="0"/>
              <a:t> “Would it kill this kid to clean up a little?”</a:t>
            </a:r>
          </a:p>
          <a:p>
            <a:pPr rtl="0"/>
            <a:r>
              <a:rPr lang="en-GB" sz="1400" dirty="0"/>
              <a:t>[40-45s]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Close-up of Santa wobbling.</a:t>
            </a:r>
            <a:br>
              <a:rPr lang="en-GB" sz="1400" dirty="0"/>
            </a:br>
            <a:r>
              <a:rPr lang="en-GB" sz="1400" b="1" dirty="0"/>
              <a:t>Dialogue:</a:t>
            </a:r>
            <a:r>
              <a:rPr lang="en-GB" sz="1400" dirty="0"/>
              <a:t> </a:t>
            </a:r>
            <a:r>
              <a:rPr lang="en-GB" sz="1400" i="1" dirty="0"/>
              <a:t>Santa (whispering):</a:t>
            </a:r>
            <a:r>
              <a:rPr lang="en-GB" sz="1400" dirty="0"/>
              <a:t> “Should’ve been on the naughty list.”</a:t>
            </a:r>
          </a:p>
          <a:p>
            <a:r>
              <a:rPr lang="en-GB" sz="1400" dirty="0"/>
              <a:t>[45-50s]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Medium shot as Santa exits the bedroom into the hallway.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3B68D8FD-3AB2-78B7-80DE-E10C7CAAB48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7431" b="27431"/>
          <a:stretch/>
        </p:blipFill>
        <p:spPr>
          <a:xfrm>
            <a:off x="5279726" y="577970"/>
            <a:ext cx="6322271" cy="2424022"/>
          </a:xfrm>
          <a:noFill/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10B8886-9EEE-164E-AC21-2ECE5F7E52FD}"/>
              </a:ext>
            </a:extLst>
          </p:cNvPr>
          <p:cNvSpPr txBox="1">
            <a:spLocks/>
          </p:cNvSpPr>
          <p:nvPr/>
        </p:nvSpPr>
        <p:spPr>
          <a:xfrm>
            <a:off x="5240823" y="3184020"/>
            <a:ext cx="6400076" cy="3096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[50-55s]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Slow push-in on the bed.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The “child” rises silently, revealing a military man.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Subtle fabric movement.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[55-60s]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Shadowed hallway shot as the soldier follows Santa.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Stealthy footsteps.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[60-65s]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Close-up of Santa’s foot landing on a bauble at the top of the stairs.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Glass clink.</a:t>
            </a: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6815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54E54-A3FB-A386-DE27-1BD9515F4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B303B4-DDD8-8102-CA19-DE49E4EF0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03234" y="6016890"/>
            <a:ext cx="3398763" cy="365125"/>
          </a:xfrm>
        </p:spPr>
        <p:txBody>
          <a:bodyPr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D8B97A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0C636-24DC-781E-62AC-B5746C8A9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21279" y="6273660"/>
            <a:ext cx="549442" cy="365125"/>
          </a:xfrm>
        </p:spPr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92A86-0F3D-E263-4910-BDF811576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265" y="577970"/>
            <a:ext cx="3373502" cy="1775230"/>
          </a:xfrm>
        </p:spPr>
        <p:txBody>
          <a:bodyPr rtlCol="0" anchor="b">
            <a:noAutofit/>
          </a:bodyPr>
          <a:lstStyle/>
          <a:p>
            <a:pPr algn="ctr" rtl="0"/>
            <a:r>
              <a:rPr lang="en-GB" sz="6000" dirty="0"/>
              <a:t>Breakdown of Cutscene 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618282-65BA-37C0-C57D-C8F961ACB3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1699" y="2170637"/>
            <a:ext cx="4679124" cy="4285585"/>
          </a:xfrm>
        </p:spPr>
        <p:txBody>
          <a:bodyPr rtlCol="0">
            <a:normAutofit/>
          </a:bodyPr>
          <a:lstStyle/>
          <a:p>
            <a:pPr rtl="0"/>
            <a:r>
              <a:rPr lang="en-GB" sz="1400" dirty="0"/>
              <a:t>[65-75s]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Wide shot down the staircase as Santa tumbles end over end.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Limbs flailing, sack flying open slightly.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Thuds, crashes, ornaments breaking.</a:t>
            </a:r>
          </a:p>
          <a:p>
            <a:pPr rtl="0"/>
            <a:r>
              <a:rPr lang="en-GB" sz="1400" dirty="0"/>
              <a:t>[75-80s]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Medium shot of Santa pulling himself upright in the kitchen.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He spots milk and cookies on the counter.</a:t>
            </a:r>
          </a:p>
          <a:p>
            <a:pPr rtl="0"/>
            <a:r>
              <a:rPr lang="en-GB" sz="1400" dirty="0"/>
              <a:t>[80-85s]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Close-up of Santa grabbing a cookie.</a:t>
            </a:r>
            <a:br>
              <a:rPr lang="en-GB" sz="1400" dirty="0"/>
            </a:br>
            <a:r>
              <a:rPr lang="en-GB" sz="1400" b="1" dirty="0"/>
              <a:t>Dialogue:</a:t>
            </a:r>
            <a:r>
              <a:rPr lang="en-GB" sz="1400" dirty="0"/>
              <a:t> </a:t>
            </a:r>
            <a:r>
              <a:rPr lang="en-GB" sz="1400" i="1" dirty="0"/>
              <a:t>Santa:</a:t>
            </a:r>
            <a:r>
              <a:rPr lang="en-GB" sz="1400" dirty="0"/>
              <a:t> “Thank God it’s my cheat day, or the Mrs. would have my beard.”</a:t>
            </a:r>
          </a:p>
          <a:p>
            <a:r>
              <a:rPr lang="en-GB" sz="1400" dirty="0"/>
              <a:t>[85-90s]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Time-lapse style cut or quick montage of Santa eating.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His movements gradually slow.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B30BB72-C83C-68EB-E412-0AB0A0140E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7431" b="27431"/>
          <a:stretch/>
        </p:blipFill>
        <p:spPr>
          <a:xfrm>
            <a:off x="5279726" y="577970"/>
            <a:ext cx="6322271" cy="2424022"/>
          </a:xfrm>
          <a:noFill/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3BD0CE36-29F3-A58F-DF4B-CA395F7671EF}"/>
              </a:ext>
            </a:extLst>
          </p:cNvPr>
          <p:cNvSpPr txBox="1">
            <a:spLocks/>
          </p:cNvSpPr>
          <p:nvPr/>
        </p:nvSpPr>
        <p:spPr>
          <a:xfrm>
            <a:off x="5240823" y="3184020"/>
            <a:ext cx="6400076" cy="3096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</a:t>
            </a:r>
            <a:r>
              <a:rPr lang="en-GB" sz="1400" dirty="0">
                <a:solidFill>
                  <a:srgbClr val="6D3200"/>
                </a:solidFill>
                <a:latin typeface="Book Antiqua"/>
              </a:rPr>
              <a:t>90-95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s]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Close-up on Santa gripping the counter, vision blurring.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He sways.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Ringing sound effect.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[95-100s]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Medium shot as Santa stumbles into the living room.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[100-105s]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Warm-lit shot of the Christmas tree.</a:t>
            </a:r>
            <a:br>
              <a:rPr lang="en-GB" sz="1400" dirty="0"/>
            </a:br>
            <a:r>
              <a:rPr lang="en-GB" sz="1400" b="1" dirty="0"/>
              <a:t>Dialogue:</a:t>
            </a:r>
            <a:r>
              <a:rPr lang="en-GB" sz="1400" dirty="0"/>
              <a:t> </a:t>
            </a:r>
            <a:r>
              <a:rPr lang="en-GB" sz="1400" i="1" dirty="0"/>
              <a:t>Santa:</a:t>
            </a:r>
            <a:r>
              <a:rPr lang="en-GB" sz="1400" dirty="0"/>
              <a:t> “Finally… I can get out of this house.”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3675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6D17F-E73E-A573-FCB7-323A32706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447D3A-C96F-60C3-1132-5F8A50855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03234" y="6016890"/>
            <a:ext cx="3398763" cy="365125"/>
          </a:xfrm>
        </p:spPr>
        <p:txBody>
          <a:bodyPr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D8B97A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59AD2-8F01-ABDF-BB99-52A469CE6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21279" y="6273660"/>
            <a:ext cx="549442" cy="365125"/>
          </a:xfrm>
        </p:spPr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CA07C2-F196-C4D0-DA19-86C734B18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265" y="577970"/>
            <a:ext cx="3373502" cy="1775230"/>
          </a:xfrm>
        </p:spPr>
        <p:txBody>
          <a:bodyPr rtlCol="0" anchor="b">
            <a:noAutofit/>
          </a:bodyPr>
          <a:lstStyle/>
          <a:p>
            <a:pPr algn="ctr" rtl="0"/>
            <a:r>
              <a:rPr lang="en-GB" sz="6000" dirty="0"/>
              <a:t>Breakdown of Cutscene 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0C8D9D-C8C2-5FC5-82AE-373EBB4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1699" y="2170637"/>
            <a:ext cx="4679124" cy="4285585"/>
          </a:xfrm>
        </p:spPr>
        <p:txBody>
          <a:bodyPr rtlCol="0">
            <a:normAutofit/>
          </a:bodyPr>
          <a:lstStyle/>
          <a:p>
            <a:pPr rtl="0"/>
            <a:r>
              <a:rPr lang="en-GB" sz="1400" dirty="0"/>
              <a:t>[105-110s]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Low angle of Santa placing presents aggressively.</a:t>
            </a:r>
            <a:br>
              <a:rPr lang="en-GB" sz="1400" dirty="0"/>
            </a:br>
            <a:r>
              <a:rPr lang="en-GB" sz="1400" b="1" dirty="0"/>
              <a:t>Dialogue:</a:t>
            </a:r>
            <a:r>
              <a:rPr lang="en-GB" sz="1400" dirty="0"/>
              <a:t> </a:t>
            </a:r>
            <a:r>
              <a:rPr lang="en-GB" sz="1400" i="1" dirty="0"/>
              <a:t>Santa:</a:t>
            </a:r>
            <a:r>
              <a:rPr lang="en-GB" sz="1400" dirty="0"/>
              <a:t> “Coal for everyone in this awful house…”</a:t>
            </a:r>
          </a:p>
          <a:p>
            <a:pPr rtl="0"/>
            <a:r>
              <a:rPr lang="en-GB" sz="1400" dirty="0"/>
              <a:t>[110-115s]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Close-up of wire tightening around Santa’s ankle.</a:t>
            </a:r>
            <a:br>
              <a:rPr lang="en-GB" sz="1400" dirty="0"/>
            </a:br>
            <a:r>
              <a:rPr lang="en-GB" sz="1400" b="1" dirty="0"/>
              <a:t>Dialogue:</a:t>
            </a:r>
            <a:r>
              <a:rPr lang="en-GB" sz="1400" dirty="0"/>
              <a:t> </a:t>
            </a:r>
            <a:r>
              <a:rPr lang="en-GB" sz="1400" i="1" dirty="0"/>
              <a:t>Santa:</a:t>
            </a:r>
            <a:r>
              <a:rPr lang="en-GB" sz="1400" dirty="0"/>
              <a:t> “What the elf?!”</a:t>
            </a:r>
          </a:p>
          <a:p>
            <a:pPr rtl="0"/>
            <a:r>
              <a:rPr lang="en-GB" sz="1400" dirty="0"/>
              <a:t>[115-120s]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Overhead shot as a wreath drops and traps him.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Santa struggles, vision blurs.</a:t>
            </a:r>
          </a:p>
          <a:p>
            <a:r>
              <a:rPr lang="en-GB" sz="1400" dirty="0"/>
              <a:t>[120-125s]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/>
              <a:t>Camera:</a:t>
            </a:r>
            <a:r>
              <a:rPr lang="en-GB" sz="1400" dirty="0"/>
              <a:t> Fade in from black. Close-up of Santa’s face waking up.</a:t>
            </a:r>
            <a:br>
              <a:rPr lang="en-GB" sz="1400" dirty="0"/>
            </a:br>
            <a:r>
              <a:rPr lang="en-GB" sz="1400" b="1" dirty="0"/>
              <a:t>Audio:</a:t>
            </a:r>
            <a:r>
              <a:rPr lang="en-GB" sz="1400" dirty="0"/>
              <a:t> Low mechanical hum.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C5316AE1-6377-C11E-2A59-C64EEB00BD9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7431" b="27431"/>
          <a:stretch/>
        </p:blipFill>
        <p:spPr>
          <a:xfrm>
            <a:off x="5279726" y="577970"/>
            <a:ext cx="6322271" cy="2424022"/>
          </a:xfrm>
          <a:noFill/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7E9C290-8C4F-7A43-8EEF-99BB10140D97}"/>
              </a:ext>
            </a:extLst>
          </p:cNvPr>
          <p:cNvSpPr txBox="1">
            <a:spLocks/>
          </p:cNvSpPr>
          <p:nvPr/>
        </p:nvSpPr>
        <p:spPr>
          <a:xfrm>
            <a:off x="5240823" y="3184020"/>
            <a:ext cx="6400076" cy="3096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[12</a:t>
            </a:r>
            <a:r>
              <a:rPr lang="en-GB" sz="1400" dirty="0">
                <a:solidFill>
                  <a:srgbClr val="6D3200"/>
                </a:solidFill>
                <a:latin typeface="Book Antiqua"/>
              </a:rPr>
              <a:t>5-130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s]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Slow pull-back revealing Santa behind jail bars.</a:t>
            </a:r>
            <a:br>
              <a:rPr lang="en-GB" sz="1400" dirty="0"/>
            </a:br>
            <a:r>
              <a:rPr lang="en-GB" sz="1400" b="1" dirty="0"/>
              <a:t>Action:</a:t>
            </a:r>
            <a:r>
              <a:rPr lang="en-GB" sz="1400" dirty="0"/>
              <a:t> Alien silhouettes visible.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[130-135s]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sz="1400" b="1" dirty="0"/>
              <a:t>Camera:</a:t>
            </a:r>
            <a:r>
              <a:rPr lang="en-GB" sz="1400" dirty="0"/>
              <a:t> Extreme wide shot of Area 51 cell block.</a:t>
            </a:r>
            <a:br>
              <a:rPr lang="en-GB" sz="1400" dirty="0"/>
            </a:br>
            <a:r>
              <a:rPr lang="en-GB" sz="1400" b="1" dirty="0"/>
              <a:t>Dialogue:</a:t>
            </a:r>
            <a:r>
              <a:rPr lang="en-GB" sz="1400" dirty="0"/>
              <a:t> </a:t>
            </a:r>
            <a:r>
              <a:rPr lang="en-GB" sz="1400" i="1" dirty="0"/>
              <a:t>Santa:</a:t>
            </a:r>
            <a:r>
              <a:rPr lang="en-GB" sz="1400" dirty="0"/>
              <a:t> “Ho </a:t>
            </a:r>
            <a:r>
              <a:rPr lang="en-GB" sz="1400" dirty="0" err="1"/>
              <a:t>ho</a:t>
            </a:r>
            <a:r>
              <a:rPr lang="en-GB" sz="1400" dirty="0"/>
              <a:t> </a:t>
            </a:r>
            <a:r>
              <a:rPr lang="en-GB" sz="1400" dirty="0" err="1"/>
              <a:t>ho</a:t>
            </a:r>
            <a:r>
              <a:rPr lang="en-GB" sz="1400" dirty="0"/>
              <a:t>… oh no…”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6662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8F2C8-E751-1E33-4A16-92837D025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Story Board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308476-4981-0E62-7D29-1DE9025C7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pic>
        <p:nvPicPr>
          <p:cNvPr id="7" name="Picture 6" descr="A house with a sleigh and reindeer flying in the air&#10;&#10;AI-generated content may be incorrect.">
            <a:extLst>
              <a:ext uri="{FF2B5EF4-FFF2-40B4-BE49-F238E27FC236}">
                <a16:creationId xmlns:a16="http://schemas.microsoft.com/office/drawing/2014/main" id="{6C9DE0E9-6E45-2621-A3F1-BBB158074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47" y="516418"/>
            <a:ext cx="6191011" cy="58251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B79038A-327A-2AE5-67AA-3D340A8C32BB}"/>
              </a:ext>
            </a:extLst>
          </p:cNvPr>
          <p:cNvSpPr txBox="1"/>
          <p:nvPr/>
        </p:nvSpPr>
        <p:spPr>
          <a:xfrm>
            <a:off x="1357160" y="3244333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01 (0-5s) </a:t>
            </a:r>
          </a:p>
        </p:txBody>
      </p:sp>
    </p:spTree>
    <p:extLst>
      <p:ext uri="{BB962C8B-B14F-4D97-AF65-F5344CB8AC3E}">
        <p14:creationId xmlns:p14="http://schemas.microsoft.com/office/powerpoint/2010/main" val="1965251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EC958-E7F2-C537-DE34-1A4FFA583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C9AD4-9816-9B9C-5870-9ED5F8793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GB" dirty="0"/>
              <a:t>Story Board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AF1A3-45DD-596C-5D52-5AF26BFAC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pic>
        <p:nvPicPr>
          <p:cNvPr id="6" name="Picture 5" descr="A house with santa claus flying over it&#10;&#10;AI-generated content may be incorrect.">
            <a:extLst>
              <a:ext uri="{FF2B5EF4-FFF2-40B4-BE49-F238E27FC236}">
                <a16:creationId xmlns:a16="http://schemas.microsoft.com/office/drawing/2014/main" id="{EF0E829A-3EE8-9196-96CB-5983F7D37E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03" y="679936"/>
            <a:ext cx="7591311" cy="55195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88BBE7-C675-22CF-BB3B-E656BCB559FB}"/>
              </a:ext>
            </a:extLst>
          </p:cNvPr>
          <p:cNvSpPr txBox="1"/>
          <p:nvPr/>
        </p:nvSpPr>
        <p:spPr>
          <a:xfrm>
            <a:off x="8516116" y="3255028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01 </a:t>
            </a:r>
            <a:r>
              <a:rPr lang="en-GB" dirty="0">
                <a:solidFill>
                  <a:srgbClr val="6D3200"/>
                </a:solidFill>
                <a:latin typeface="Book Antiqua"/>
              </a:rPr>
              <a:t>(5-15s)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941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7A70A5-1989-CAF2-D0FA-F4407CB69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line art of a santa claus sitting in a fireplace&#10;&#10;AI-generated content may be incorrect.">
            <a:extLst>
              <a:ext uri="{FF2B5EF4-FFF2-40B4-BE49-F238E27FC236}">
                <a16:creationId xmlns:a16="http://schemas.microsoft.com/office/drawing/2014/main" id="{ECE008C7-21FD-C28B-81AE-095D59F06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5" t="6940" r="17225"/>
          <a:stretch>
            <a:fillRect/>
          </a:stretch>
        </p:blipFill>
        <p:spPr>
          <a:xfrm>
            <a:off x="524015" y="1379741"/>
            <a:ext cx="5470206" cy="494809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1C81A7-6A93-87A0-96A1-8E7EF34A4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2CE427-5E3C-11FC-9513-5552632E8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Story Board </a:t>
            </a:r>
          </a:p>
        </p:txBody>
      </p:sp>
      <p:pic>
        <p:nvPicPr>
          <p:cNvPr id="9" name="Picture 8" descr="A drawing of a bedroom&#10;&#10;AI-generated content may be incorrect.">
            <a:extLst>
              <a:ext uri="{FF2B5EF4-FFF2-40B4-BE49-F238E27FC236}">
                <a16:creationId xmlns:a16="http://schemas.microsoft.com/office/drawing/2014/main" id="{182D1079-515D-72CC-EFD4-BAA44BA36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59167"/>
            <a:ext cx="5455375" cy="39892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62ED8A4-5B9B-B6DD-D49B-CCCCBA4DC814}"/>
              </a:ext>
            </a:extLst>
          </p:cNvPr>
          <p:cNvSpPr txBox="1"/>
          <p:nvPr/>
        </p:nvSpPr>
        <p:spPr>
          <a:xfrm>
            <a:off x="1545696" y="1027906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02 (15-25s)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8E14CC-7BDF-8E8A-EC10-E0CBB4FAC37B}"/>
              </a:ext>
            </a:extLst>
          </p:cNvPr>
          <p:cNvSpPr txBox="1"/>
          <p:nvPr/>
        </p:nvSpPr>
        <p:spPr>
          <a:xfrm>
            <a:off x="7572246" y="1405596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02 (25-30s) </a:t>
            </a:r>
          </a:p>
        </p:txBody>
      </p:sp>
    </p:spTree>
    <p:extLst>
      <p:ext uri="{BB962C8B-B14F-4D97-AF65-F5344CB8AC3E}">
        <p14:creationId xmlns:p14="http://schemas.microsoft.com/office/powerpoint/2010/main" val="2319635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C13BD-09DD-58EE-00E8-D3662BB9E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89CB49-E972-8102-75B7-8F4F462BA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pic>
        <p:nvPicPr>
          <p:cNvPr id="6" name="Picture 5" descr="A line art of a santa claus&#10;&#10;AI-generated content may be incorrect.">
            <a:extLst>
              <a:ext uri="{FF2B5EF4-FFF2-40B4-BE49-F238E27FC236}">
                <a16:creationId xmlns:a16="http://schemas.microsoft.com/office/drawing/2014/main" id="{028235C0-E48B-A218-5AFF-0B507F2D5B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05" y="1313924"/>
            <a:ext cx="4047376" cy="5033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23E415-AF43-3060-72EB-F52D3A333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Story Board </a:t>
            </a:r>
          </a:p>
        </p:txBody>
      </p:sp>
      <p:pic>
        <p:nvPicPr>
          <p:cNvPr id="10" name="Picture 9" descr="A line art of a person holding an object&#10;&#10;AI-generated content may be incorrect.">
            <a:extLst>
              <a:ext uri="{FF2B5EF4-FFF2-40B4-BE49-F238E27FC236}">
                <a16:creationId xmlns:a16="http://schemas.microsoft.com/office/drawing/2014/main" id="{C52B9D71-40E5-3F07-A8D5-2CD557EBE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5419" y="1313924"/>
            <a:ext cx="4047376" cy="50797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55F0D21-204C-2EAE-DC72-DD29112D4AEC}"/>
              </a:ext>
            </a:extLst>
          </p:cNvPr>
          <p:cNvSpPr txBox="1"/>
          <p:nvPr/>
        </p:nvSpPr>
        <p:spPr>
          <a:xfrm>
            <a:off x="1331452" y="1027906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03 (30-50s)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EA4F22-7925-F49D-AF8E-2CEF2CC57B1F}"/>
              </a:ext>
            </a:extLst>
          </p:cNvPr>
          <p:cNvSpPr txBox="1"/>
          <p:nvPr/>
        </p:nvSpPr>
        <p:spPr>
          <a:xfrm>
            <a:off x="8648223" y="1027906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04 </a:t>
            </a:r>
            <a:r>
              <a:rPr lang="en-GB" dirty="0">
                <a:solidFill>
                  <a:srgbClr val="6D3200"/>
                </a:solidFill>
                <a:latin typeface="Book Antiqua"/>
              </a:rPr>
              <a:t>(50-55s)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1362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CCB45C-A944-5238-A9DF-87603CAE7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A2E45-C98B-BED7-FC4D-DAE41EEED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pic>
        <p:nvPicPr>
          <p:cNvPr id="5" name="Picture 4" descr="A line drawing of a hallway&#10;&#10;AI-generated content may be incorrect.">
            <a:extLst>
              <a:ext uri="{FF2B5EF4-FFF2-40B4-BE49-F238E27FC236}">
                <a16:creationId xmlns:a16="http://schemas.microsoft.com/office/drawing/2014/main" id="{3CA550B7-4482-7F71-89E7-B2533BE89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697"/>
          <a:stretch>
            <a:fillRect/>
          </a:stretch>
        </p:blipFill>
        <p:spPr>
          <a:xfrm>
            <a:off x="551861" y="766479"/>
            <a:ext cx="4361521" cy="55071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297EE-E2C4-E9D4-8513-3303815DD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Story Board </a:t>
            </a:r>
          </a:p>
        </p:txBody>
      </p:sp>
      <p:pic>
        <p:nvPicPr>
          <p:cNvPr id="8" name="Picture 7" descr="A line art of santa claus in a hallway&#10;&#10;AI-generated content may be incorrect.">
            <a:extLst>
              <a:ext uri="{FF2B5EF4-FFF2-40B4-BE49-F238E27FC236}">
                <a16:creationId xmlns:a16="http://schemas.microsoft.com/office/drawing/2014/main" id="{756EE9B8-4424-F83D-DD79-4899800F64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958" y="553370"/>
            <a:ext cx="3668181" cy="57512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5FB577-77D3-4483-7BFB-C768F3EFFDEC}"/>
              </a:ext>
            </a:extLst>
          </p:cNvPr>
          <p:cNvSpPr txBox="1"/>
          <p:nvPr/>
        </p:nvSpPr>
        <p:spPr>
          <a:xfrm>
            <a:off x="1481180" y="481151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</a:t>
            </a:r>
            <a:r>
              <a:rPr lang="en-GB" dirty="0">
                <a:solidFill>
                  <a:srgbClr val="6D3200"/>
                </a:solidFill>
                <a:latin typeface="Book Antiqua"/>
              </a:rPr>
              <a:t>4 (55-60s)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0E33D8-5BEE-E08A-4469-99733250EA52}"/>
              </a:ext>
            </a:extLst>
          </p:cNvPr>
          <p:cNvSpPr txBox="1"/>
          <p:nvPr/>
        </p:nvSpPr>
        <p:spPr>
          <a:xfrm>
            <a:off x="5676275" y="3244333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04 (60-65s) </a:t>
            </a:r>
          </a:p>
        </p:txBody>
      </p:sp>
    </p:spTree>
    <p:extLst>
      <p:ext uri="{BB962C8B-B14F-4D97-AF65-F5344CB8AC3E}">
        <p14:creationId xmlns:p14="http://schemas.microsoft.com/office/powerpoint/2010/main" val="1211004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4663AF-26EB-37AE-1044-C0775DEAA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7EDA02-A9DE-EFD2-D365-1FC8C8E16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C0040E-BDAD-17B4-D7C2-864F428A8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Story Board </a:t>
            </a:r>
          </a:p>
        </p:txBody>
      </p:sp>
      <p:pic>
        <p:nvPicPr>
          <p:cNvPr id="6" name="Picture 5" descr="A drawing of a hallway with a chandelier and stairs&#10;&#10;AI-generated content may be incorrect.">
            <a:extLst>
              <a:ext uri="{FF2B5EF4-FFF2-40B4-BE49-F238E27FC236}">
                <a16:creationId xmlns:a16="http://schemas.microsoft.com/office/drawing/2014/main" id="{C15EED98-419B-670D-9531-04243ADA4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836" y="573458"/>
            <a:ext cx="4985000" cy="57002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8B4877-A0BD-58CF-9949-FE9F01CFE6C3}"/>
              </a:ext>
            </a:extLst>
          </p:cNvPr>
          <p:cNvSpPr txBox="1"/>
          <p:nvPr/>
        </p:nvSpPr>
        <p:spPr>
          <a:xfrm>
            <a:off x="4084955" y="3238893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05 (65-75s) </a:t>
            </a:r>
          </a:p>
        </p:txBody>
      </p:sp>
    </p:spTree>
    <p:extLst>
      <p:ext uri="{BB962C8B-B14F-4D97-AF65-F5344CB8AC3E}">
        <p14:creationId xmlns:p14="http://schemas.microsoft.com/office/powerpoint/2010/main" val="1638138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961A7-2573-9CD8-9B5C-9ADCD8A85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357E2-0768-901E-7D97-832B9B56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0111A-5E38-DC9A-798D-ADBF12252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GB" dirty="0"/>
              <a:t>Story Board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C7A65-41A0-4D66-A16E-8FC022785BA1}"/>
              </a:ext>
            </a:extLst>
          </p:cNvPr>
          <p:cNvSpPr txBox="1"/>
          <p:nvPr/>
        </p:nvSpPr>
        <p:spPr>
          <a:xfrm>
            <a:off x="8166762" y="3244334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06 (75-90s) </a:t>
            </a:r>
          </a:p>
        </p:txBody>
      </p:sp>
      <p:pic>
        <p:nvPicPr>
          <p:cNvPr id="5" name="Picture 4" descr="A line art of a santa claus cutting a christmas tree&#10;&#10;AI-generated content may be incorrect.">
            <a:extLst>
              <a:ext uri="{FF2B5EF4-FFF2-40B4-BE49-F238E27FC236}">
                <a16:creationId xmlns:a16="http://schemas.microsoft.com/office/drawing/2014/main" id="{2C8473FF-1188-9215-F143-479C00785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37" y="574207"/>
            <a:ext cx="6058920" cy="565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556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51F11-A2A1-579F-2954-7B909FF43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192E8-97FD-8448-BB68-36CC104D2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6D3200"/>
              </a:solidFill>
              <a:effectLst/>
              <a:uLnTx/>
              <a:uFillTx/>
              <a:latin typeface="Book Antiqu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A8B53-DDE8-9FD8-B4D0-BA5D82C93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GB" dirty="0"/>
              <a:t>Story Board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12E61-E26B-FF63-CC30-CD861EF23274}"/>
              </a:ext>
            </a:extLst>
          </p:cNvPr>
          <p:cNvSpPr txBox="1"/>
          <p:nvPr/>
        </p:nvSpPr>
        <p:spPr>
          <a:xfrm>
            <a:off x="4844559" y="5904328"/>
            <a:ext cx="250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6D3200"/>
                </a:solidFill>
                <a:effectLst/>
                <a:uLnTx/>
                <a:uFillTx/>
                <a:latin typeface="Book Antiqua"/>
                <a:ea typeface="+mn-ea"/>
                <a:cs typeface="+mn-cs"/>
              </a:rPr>
              <a:t>Cutscene 07 (90-100s) </a:t>
            </a:r>
          </a:p>
        </p:txBody>
      </p:sp>
      <p:pic>
        <p:nvPicPr>
          <p:cNvPr id="6" name="Picture 5" descr="A line drawing of a person in a garment&#10;&#10;AI-generated content may be incorrect.">
            <a:extLst>
              <a:ext uri="{FF2B5EF4-FFF2-40B4-BE49-F238E27FC236}">
                <a16:creationId xmlns:a16="http://schemas.microsoft.com/office/drawing/2014/main" id="{D3E681A2-3658-ECCC-EE42-4805A4787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669643" cy="392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16561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3">
      <a:dk1>
        <a:sysClr val="windowText" lastClr="000000"/>
      </a:dk1>
      <a:lt1>
        <a:sysClr val="window" lastClr="FFFFFF"/>
      </a:lt1>
      <a:dk2>
        <a:srgbClr val="6D3200"/>
      </a:dk2>
      <a:lt2>
        <a:srgbClr val="D8B97A"/>
      </a:lt2>
      <a:accent1>
        <a:srgbClr val="306994"/>
      </a:accent1>
      <a:accent2>
        <a:srgbClr val="39577A"/>
      </a:accent2>
      <a:accent3>
        <a:srgbClr val="7E5E34"/>
      </a:accent3>
      <a:accent4>
        <a:srgbClr val="B7B374"/>
      </a:accent4>
      <a:accent5>
        <a:srgbClr val="2C1600"/>
      </a:accent5>
      <a:accent6>
        <a:srgbClr val="864A3F"/>
      </a:accent6>
      <a:hlink>
        <a:srgbClr val="D8B97A"/>
      </a:hlink>
      <a:folHlink>
        <a:srgbClr val="D8B97A"/>
      </a:folHlink>
    </a:clrScheme>
    <a:fontScheme name="Custom 20">
      <a:majorFont>
        <a:latin typeface="Edwardian Script ITC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_30566907_TF22987246" id="{3DF71EB4-16E8-4DF6-A095-230166D09165}" vid="{9C5C36D1-CE3A-4218-8491-61CE73DA48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887</Words>
  <Application>Microsoft Office PowerPoint</Application>
  <PresentationFormat>Widescreen</PresentationFormat>
  <Paragraphs>108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Book Antiqua</vt:lpstr>
      <vt:lpstr>Calibri</vt:lpstr>
      <vt:lpstr>Edwardian Script ITC</vt:lpstr>
      <vt:lpstr>1_Office Theme</vt:lpstr>
      <vt:lpstr>FGCT5004:  Mocap Elective</vt:lpstr>
      <vt:lpstr>Story Board </vt:lpstr>
      <vt:lpstr>Story Board </vt:lpstr>
      <vt:lpstr>Story Board </vt:lpstr>
      <vt:lpstr>Story Board </vt:lpstr>
      <vt:lpstr>Story Board </vt:lpstr>
      <vt:lpstr>Story Board </vt:lpstr>
      <vt:lpstr>Story Board </vt:lpstr>
      <vt:lpstr>Story Board </vt:lpstr>
      <vt:lpstr>Story Board </vt:lpstr>
      <vt:lpstr>Story Board </vt:lpstr>
      <vt:lpstr>Breakdown of Cutscene  </vt:lpstr>
      <vt:lpstr>Breakdown of Cutscene  </vt:lpstr>
      <vt:lpstr>Breakdown of Cutscene  </vt:lpstr>
      <vt:lpstr>Breakdown of Cutscene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2311323 Piper Crow</dc:creator>
  <cp:lastModifiedBy>2311323 Piper Crow</cp:lastModifiedBy>
  <cp:revision>1</cp:revision>
  <dcterms:created xsi:type="dcterms:W3CDTF">2025-10-03T13:54:46Z</dcterms:created>
  <dcterms:modified xsi:type="dcterms:W3CDTF">2026-01-06T18:51:02Z</dcterms:modified>
</cp:coreProperties>
</file>

<file path=docProps/thumbnail.jpeg>
</file>